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e2166565e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78b0fdf0846ba"/>
  </p:sldMasterIdLst>
  <p:sldIdLst>
    <p:sldId xmlns:r="http://schemas.openxmlformats.org/officeDocument/2006/relationships" id="256" r:id="R7d99ef1b66264c98"/>
    <p:sldId xmlns:r="http://schemas.openxmlformats.org/officeDocument/2006/relationships" id="257" r:id="R6e9f4175b776406c"/>
    <p:sldId xmlns:r="http://schemas.openxmlformats.org/officeDocument/2006/relationships" id="258" r:id="R48b99937d42545e8"/>
    <p:sldId xmlns:r="http://schemas.openxmlformats.org/officeDocument/2006/relationships" id="259" r:id="Rfd688119db9644f0"/>
    <p:sldId xmlns:r="http://schemas.openxmlformats.org/officeDocument/2006/relationships" id="260" r:id="R0ee49203ded64108"/>
    <p:sldId xmlns:r="http://schemas.openxmlformats.org/officeDocument/2006/relationships" id="261" r:id="Rcef281ab25234fee"/>
    <p:sldId xmlns:r="http://schemas.openxmlformats.org/officeDocument/2006/relationships" id="262" r:id="R9cf6bbff2ec6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78b0fdf0846ba" /><Relationship Type="http://schemas.openxmlformats.org/officeDocument/2006/relationships/slide" Target="/ppt/slides/slide1.xml" Id="R7d99ef1b66264c98" /><Relationship Type="http://schemas.openxmlformats.org/officeDocument/2006/relationships/slide" Target="/ppt/slides/slide2.xml" Id="R6e9f4175b776406c" /><Relationship Type="http://schemas.openxmlformats.org/officeDocument/2006/relationships/slide" Target="/ppt/slides/slide3.xml" Id="R48b99937d42545e8" /><Relationship Type="http://schemas.openxmlformats.org/officeDocument/2006/relationships/slide" Target="/ppt/slides/slide4.xml" Id="Rfd688119db9644f0" /><Relationship Type="http://schemas.openxmlformats.org/officeDocument/2006/relationships/slide" Target="/ppt/slides/slide5.xml" Id="R0ee49203ded64108" /><Relationship Type="http://schemas.openxmlformats.org/officeDocument/2006/relationships/slide" Target="/ppt/slides/slide6.xml" Id="Rcef281ab25234fee" /><Relationship Type="http://schemas.openxmlformats.org/officeDocument/2006/relationships/slide" Target="/ppt/slides/slide7.xml" Id="R9cf6bbff2ec6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c066dde4a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c5c3b5f6432d" /><Relationship Type="http://schemas.openxmlformats.org/officeDocument/2006/relationships/theme" Target="/ppt/slideMasters/theme/theme1.xml" Id="Rc116898c2405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8c5c3b5f6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dc118432e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c6038a80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92b4e9483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f977a05b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b722d6a4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34ce7858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b285e796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