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821f6d6d694f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5763e08f0f4993"/>
  </p:sldMasterIdLst>
  <p:sldIdLst>
    <p:sldId xmlns:r="http://schemas.openxmlformats.org/officeDocument/2006/relationships" id="256" r:id="Redbfb97cf5ea4593"/>
    <p:sldId xmlns:r="http://schemas.openxmlformats.org/officeDocument/2006/relationships" id="257" r:id="R2193c1236f6b435f"/>
    <p:sldId xmlns:r="http://schemas.openxmlformats.org/officeDocument/2006/relationships" id="258" r:id="Rb346906a53334d15"/>
    <p:sldId xmlns:r="http://schemas.openxmlformats.org/officeDocument/2006/relationships" id="259" r:id="R240d8049a5914f75"/>
    <p:sldId xmlns:r="http://schemas.openxmlformats.org/officeDocument/2006/relationships" id="260" r:id="Rf57c3942a341498e"/>
    <p:sldId xmlns:r="http://schemas.openxmlformats.org/officeDocument/2006/relationships" id="261" r:id="Rda0a5a903b0b479d"/>
    <p:sldId xmlns:r="http://schemas.openxmlformats.org/officeDocument/2006/relationships" id="262" r:id="R9e12dc49bbe040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763e08f0f4993" /><Relationship Type="http://schemas.openxmlformats.org/officeDocument/2006/relationships/slide" Target="/ppt/slides/slide1.xml" Id="Redbfb97cf5ea4593" /><Relationship Type="http://schemas.openxmlformats.org/officeDocument/2006/relationships/slide" Target="/ppt/slides/slide2.xml" Id="R2193c1236f6b435f" /><Relationship Type="http://schemas.openxmlformats.org/officeDocument/2006/relationships/slide" Target="/ppt/slides/slide3.xml" Id="Rb346906a53334d15" /><Relationship Type="http://schemas.openxmlformats.org/officeDocument/2006/relationships/slide" Target="/ppt/slides/slide4.xml" Id="R240d8049a5914f75" /><Relationship Type="http://schemas.openxmlformats.org/officeDocument/2006/relationships/slide" Target="/ppt/slides/slide5.xml" Id="Rf57c3942a341498e" /><Relationship Type="http://schemas.openxmlformats.org/officeDocument/2006/relationships/slide" Target="/ppt/slides/slide6.xml" Id="Rda0a5a903b0b479d" /><Relationship Type="http://schemas.openxmlformats.org/officeDocument/2006/relationships/slide" Target="/ppt/slides/slide7.xml" Id="R9e12dc49bbe040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a85cde39b5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f316981544b8d" /><Relationship Type="http://schemas.openxmlformats.org/officeDocument/2006/relationships/theme" Target="/ppt/slideMasters/theme/theme1.xml" Id="Rba389ea7add04e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ff316981544b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b58a1b7714f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6de8ec90046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24bc7b68049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b62df0f2f4f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719e5e3224e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68a58a8d94c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91913dffb4c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4 988 250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36 095 642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39 158 548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OLAV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