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7dd5bb31d94a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7fd63fa0b740a2"/>
  </p:sldMasterIdLst>
  <p:sldIdLst>
    <p:sldId xmlns:r="http://schemas.openxmlformats.org/officeDocument/2006/relationships" id="256" r:id="R584588a8ac0c4f22"/>
    <p:sldId xmlns:r="http://schemas.openxmlformats.org/officeDocument/2006/relationships" id="257" r:id="Rab93ff6567c442b7"/>
    <p:sldId xmlns:r="http://schemas.openxmlformats.org/officeDocument/2006/relationships" id="258" r:id="Re96a8545447b426f"/>
    <p:sldId xmlns:r="http://schemas.openxmlformats.org/officeDocument/2006/relationships" id="259" r:id="R47240e9a705c444a"/>
    <p:sldId xmlns:r="http://schemas.openxmlformats.org/officeDocument/2006/relationships" id="260" r:id="R47482a6a5b254365"/>
    <p:sldId xmlns:r="http://schemas.openxmlformats.org/officeDocument/2006/relationships" id="261" r:id="R2fd427fea7c14d51"/>
    <p:sldId xmlns:r="http://schemas.openxmlformats.org/officeDocument/2006/relationships" id="262" r:id="Rda426dfa0be64e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7fd63fa0b740a2" /><Relationship Type="http://schemas.openxmlformats.org/officeDocument/2006/relationships/slide" Target="/ppt/slides/slide1.xml" Id="R584588a8ac0c4f22" /><Relationship Type="http://schemas.openxmlformats.org/officeDocument/2006/relationships/slide" Target="/ppt/slides/slide2.xml" Id="Rab93ff6567c442b7" /><Relationship Type="http://schemas.openxmlformats.org/officeDocument/2006/relationships/slide" Target="/ppt/slides/slide3.xml" Id="Re96a8545447b426f" /><Relationship Type="http://schemas.openxmlformats.org/officeDocument/2006/relationships/slide" Target="/ppt/slides/slide4.xml" Id="R47240e9a705c444a" /><Relationship Type="http://schemas.openxmlformats.org/officeDocument/2006/relationships/slide" Target="/ppt/slides/slide5.xml" Id="R47482a6a5b254365" /><Relationship Type="http://schemas.openxmlformats.org/officeDocument/2006/relationships/slide" Target="/ppt/slides/slide6.xml" Id="R2fd427fea7c14d51" /><Relationship Type="http://schemas.openxmlformats.org/officeDocument/2006/relationships/slide" Target="/ppt/slides/slide7.xml" Id="Rda426dfa0be64e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8b96d69b6045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1f925951342ff" /><Relationship Type="http://schemas.openxmlformats.org/officeDocument/2006/relationships/theme" Target="/ppt/slideMasters/theme/theme1.xml" Id="Rfed669c40ad945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01f925951342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9a046cbce4c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7bcf4a75c43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19fd7322c47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c3fbe6bb44c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536c4270046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c7a09268144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7e87b952e45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AVINA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4 431 036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20 788 324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25 726 951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AINA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