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a87072f73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62891722b40b8"/>
  </p:sldMasterIdLst>
  <p:sldIdLst>
    <p:sldId xmlns:r="http://schemas.openxmlformats.org/officeDocument/2006/relationships" id="256" r:id="R0d9f587294714502"/>
    <p:sldId xmlns:r="http://schemas.openxmlformats.org/officeDocument/2006/relationships" id="257" r:id="R5ac9b8b74dab4f37"/>
    <p:sldId xmlns:r="http://schemas.openxmlformats.org/officeDocument/2006/relationships" id="258" r:id="Rab7b1db78d764a03"/>
    <p:sldId xmlns:r="http://schemas.openxmlformats.org/officeDocument/2006/relationships" id="259" r:id="R5ac24e6cbec44491"/>
    <p:sldId xmlns:r="http://schemas.openxmlformats.org/officeDocument/2006/relationships" id="260" r:id="R3cecfb241b89427f"/>
    <p:sldId xmlns:r="http://schemas.openxmlformats.org/officeDocument/2006/relationships" id="261" r:id="R9d11ef6d46b8474d"/>
    <p:sldId xmlns:r="http://schemas.openxmlformats.org/officeDocument/2006/relationships" id="262" r:id="Rb26ee22b7163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62891722b40b8" /><Relationship Type="http://schemas.openxmlformats.org/officeDocument/2006/relationships/slide" Target="/ppt/slides/slide1.xml" Id="R0d9f587294714502" /><Relationship Type="http://schemas.openxmlformats.org/officeDocument/2006/relationships/slide" Target="/ppt/slides/slide2.xml" Id="R5ac9b8b74dab4f37" /><Relationship Type="http://schemas.openxmlformats.org/officeDocument/2006/relationships/slide" Target="/ppt/slides/slide3.xml" Id="Rab7b1db78d764a03" /><Relationship Type="http://schemas.openxmlformats.org/officeDocument/2006/relationships/slide" Target="/ppt/slides/slide4.xml" Id="R5ac24e6cbec44491" /><Relationship Type="http://schemas.openxmlformats.org/officeDocument/2006/relationships/slide" Target="/ppt/slides/slide5.xml" Id="R3cecfb241b89427f" /><Relationship Type="http://schemas.openxmlformats.org/officeDocument/2006/relationships/slide" Target="/ppt/slides/slide6.xml" Id="R9d11ef6d46b8474d" /><Relationship Type="http://schemas.openxmlformats.org/officeDocument/2006/relationships/slide" Target="/ppt/slides/slide7.xml" Id="Rb26ee22b7163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8821d6139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5a9a4a7540e7" /><Relationship Type="http://schemas.openxmlformats.org/officeDocument/2006/relationships/theme" Target="/ppt/slideMasters/theme/theme1.xml" Id="R780ab420413f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55a9a4a75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660c56f8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6e0ba883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74aa31a0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3f281e76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19418d92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554abf17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11a1556c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