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309c3450aa40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60cd8b19a5435b"/>
  </p:sldMasterIdLst>
  <p:sldIdLst>
    <p:sldId xmlns:r="http://schemas.openxmlformats.org/officeDocument/2006/relationships" id="256" r:id="Rad7654773da24160"/>
    <p:sldId xmlns:r="http://schemas.openxmlformats.org/officeDocument/2006/relationships" id="257" r:id="R63896e22e8de47f0"/>
    <p:sldId xmlns:r="http://schemas.openxmlformats.org/officeDocument/2006/relationships" id="258" r:id="Rd55f953dccd64612"/>
    <p:sldId xmlns:r="http://schemas.openxmlformats.org/officeDocument/2006/relationships" id="259" r:id="R20b284106c824b35"/>
    <p:sldId xmlns:r="http://schemas.openxmlformats.org/officeDocument/2006/relationships" id="260" r:id="Rcbd27aec656b4b4d"/>
    <p:sldId xmlns:r="http://schemas.openxmlformats.org/officeDocument/2006/relationships" id="261" r:id="R9fac9e325c9d4c7c"/>
    <p:sldId xmlns:r="http://schemas.openxmlformats.org/officeDocument/2006/relationships" id="262" r:id="Rcb52fae1f19441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0cd8b19a5435b" /><Relationship Type="http://schemas.openxmlformats.org/officeDocument/2006/relationships/slide" Target="/ppt/slides/slide1.xml" Id="Rad7654773da24160" /><Relationship Type="http://schemas.openxmlformats.org/officeDocument/2006/relationships/slide" Target="/ppt/slides/slide2.xml" Id="R63896e22e8de47f0" /><Relationship Type="http://schemas.openxmlformats.org/officeDocument/2006/relationships/slide" Target="/ppt/slides/slide3.xml" Id="Rd55f953dccd64612" /><Relationship Type="http://schemas.openxmlformats.org/officeDocument/2006/relationships/slide" Target="/ppt/slides/slide4.xml" Id="R20b284106c824b35" /><Relationship Type="http://schemas.openxmlformats.org/officeDocument/2006/relationships/slide" Target="/ppt/slides/slide5.xml" Id="Rcbd27aec656b4b4d" /><Relationship Type="http://schemas.openxmlformats.org/officeDocument/2006/relationships/slide" Target="/ppt/slides/slide6.xml" Id="R9fac9e325c9d4c7c" /><Relationship Type="http://schemas.openxmlformats.org/officeDocument/2006/relationships/slide" Target="/ppt/slides/slide7.xml" Id="Rcb52fae1f19441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7ec23f38841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e5264917c4a31" /><Relationship Type="http://schemas.openxmlformats.org/officeDocument/2006/relationships/theme" Target="/ppt/slideMasters/theme/theme1.xml" Id="R0545449234c549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8e5264917c4a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2a65aa0d741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55a72afc344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de31e85b448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da88a858b47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7a505e42047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6b1dbbb8f4a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2c66e5d7a4d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BØMMELFJORD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7 197 796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64 768 741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66 859 744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BORGNY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