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b36f06e2e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bc497541d426b"/>
  </p:sldMasterIdLst>
  <p:sldIdLst>
    <p:sldId xmlns:r="http://schemas.openxmlformats.org/officeDocument/2006/relationships" id="256" r:id="Rd04b64b5f5144a2a"/>
    <p:sldId xmlns:r="http://schemas.openxmlformats.org/officeDocument/2006/relationships" id="257" r:id="R907a234b7419440a"/>
    <p:sldId xmlns:r="http://schemas.openxmlformats.org/officeDocument/2006/relationships" id="258" r:id="R059bd4d54e1147fc"/>
    <p:sldId xmlns:r="http://schemas.openxmlformats.org/officeDocument/2006/relationships" id="259" r:id="Redd0af57011f45d9"/>
    <p:sldId xmlns:r="http://schemas.openxmlformats.org/officeDocument/2006/relationships" id="260" r:id="Re1fafd2548ec4dfd"/>
    <p:sldId xmlns:r="http://schemas.openxmlformats.org/officeDocument/2006/relationships" id="261" r:id="R2eb94f27ea4c4ea6"/>
    <p:sldId xmlns:r="http://schemas.openxmlformats.org/officeDocument/2006/relationships" id="262" r:id="R821e52b72ef6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bc497541d426b" /><Relationship Type="http://schemas.openxmlformats.org/officeDocument/2006/relationships/slide" Target="/ppt/slides/slide1.xml" Id="Rd04b64b5f5144a2a" /><Relationship Type="http://schemas.openxmlformats.org/officeDocument/2006/relationships/slide" Target="/ppt/slides/slide2.xml" Id="R907a234b7419440a" /><Relationship Type="http://schemas.openxmlformats.org/officeDocument/2006/relationships/slide" Target="/ppt/slides/slide3.xml" Id="R059bd4d54e1147fc" /><Relationship Type="http://schemas.openxmlformats.org/officeDocument/2006/relationships/slide" Target="/ppt/slides/slide4.xml" Id="Redd0af57011f45d9" /><Relationship Type="http://schemas.openxmlformats.org/officeDocument/2006/relationships/slide" Target="/ppt/slides/slide5.xml" Id="Re1fafd2548ec4dfd" /><Relationship Type="http://schemas.openxmlformats.org/officeDocument/2006/relationships/slide" Target="/ppt/slides/slide6.xml" Id="R2eb94f27ea4c4ea6" /><Relationship Type="http://schemas.openxmlformats.org/officeDocument/2006/relationships/slide" Target="/ppt/slides/slide7.xml" Id="R821e52b72ef6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48b72004b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8732d78b4db4" /><Relationship Type="http://schemas.openxmlformats.org/officeDocument/2006/relationships/theme" Target="/ppt/slideMasters/theme/theme1.xml" Id="Rc6ee403577e4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58732d78b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acce8975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9bec9405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efc22357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f8aa275f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bae78dfb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6674e600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0dd2aaf8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