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5b0124b05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f860d0f0146c9"/>
  </p:sldMasterIdLst>
  <p:sldIdLst>
    <p:sldId xmlns:r="http://schemas.openxmlformats.org/officeDocument/2006/relationships" id="256" r:id="R6d24c4b0e5c74e88"/>
    <p:sldId xmlns:r="http://schemas.openxmlformats.org/officeDocument/2006/relationships" id="257" r:id="Re9cd0fbf4f4148fa"/>
    <p:sldId xmlns:r="http://schemas.openxmlformats.org/officeDocument/2006/relationships" id="258" r:id="Rdd19adc087e04535"/>
    <p:sldId xmlns:r="http://schemas.openxmlformats.org/officeDocument/2006/relationships" id="259" r:id="R291f5cd9510044d5"/>
    <p:sldId xmlns:r="http://schemas.openxmlformats.org/officeDocument/2006/relationships" id="260" r:id="R2761a8d5b64b41be"/>
    <p:sldId xmlns:r="http://schemas.openxmlformats.org/officeDocument/2006/relationships" id="261" r:id="R9fc1daec89044bc9"/>
    <p:sldId xmlns:r="http://schemas.openxmlformats.org/officeDocument/2006/relationships" id="262" r:id="Rb0a0fa4fa70f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f860d0f0146c9" /><Relationship Type="http://schemas.openxmlformats.org/officeDocument/2006/relationships/slide" Target="/ppt/slides/slide1.xml" Id="R6d24c4b0e5c74e88" /><Relationship Type="http://schemas.openxmlformats.org/officeDocument/2006/relationships/slide" Target="/ppt/slides/slide2.xml" Id="Re9cd0fbf4f4148fa" /><Relationship Type="http://schemas.openxmlformats.org/officeDocument/2006/relationships/slide" Target="/ppt/slides/slide3.xml" Id="Rdd19adc087e04535" /><Relationship Type="http://schemas.openxmlformats.org/officeDocument/2006/relationships/slide" Target="/ppt/slides/slide4.xml" Id="R291f5cd9510044d5" /><Relationship Type="http://schemas.openxmlformats.org/officeDocument/2006/relationships/slide" Target="/ppt/slides/slide5.xml" Id="R2761a8d5b64b41be" /><Relationship Type="http://schemas.openxmlformats.org/officeDocument/2006/relationships/slide" Target="/ppt/slides/slide6.xml" Id="R9fc1daec89044bc9" /><Relationship Type="http://schemas.openxmlformats.org/officeDocument/2006/relationships/slide" Target="/ppt/slides/slide7.xml" Id="Rb0a0fa4fa70f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4677a0e4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4891f8e04e6d" /><Relationship Type="http://schemas.openxmlformats.org/officeDocument/2006/relationships/theme" Target="/ppt/slideMasters/theme/theme1.xml" Id="R458541f38d61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24891f8e0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1328c125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241810da2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04c666b4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d59834d5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42940061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13a280cf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91b41682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ELIRAV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ELIRAV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79 607 379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84 009 309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ANDERS RAVNESTAD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Børehaugen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919 095 121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ELIRAV INVEST AS</a:t>
            </a:r>
          </a:p>
        </p:txBody>
      </p:sp>
    </p:spTree>
  </p:cSld>
  <p:clrMapOvr>
    <a:masterClrMapping xmlns:a="http://schemas.openxmlformats.org/drawingml/2006/main"/>
  </p:clrMapOvr>
</p:sld>
</file>