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0ed9c4af9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5af672d694154"/>
  </p:sldMasterIdLst>
  <p:sldIdLst>
    <p:sldId xmlns:r="http://schemas.openxmlformats.org/officeDocument/2006/relationships" id="256" r:id="R7d3a4268b2c343e5"/>
    <p:sldId xmlns:r="http://schemas.openxmlformats.org/officeDocument/2006/relationships" id="257" r:id="R25a8e83e80554a4e"/>
    <p:sldId xmlns:r="http://schemas.openxmlformats.org/officeDocument/2006/relationships" id="258" r:id="Rcdac25da7e2b4478"/>
    <p:sldId xmlns:r="http://schemas.openxmlformats.org/officeDocument/2006/relationships" id="259" r:id="R4737fe16ebd5434b"/>
    <p:sldId xmlns:r="http://schemas.openxmlformats.org/officeDocument/2006/relationships" id="260" r:id="R4616e26054434144"/>
    <p:sldId xmlns:r="http://schemas.openxmlformats.org/officeDocument/2006/relationships" id="261" r:id="R2fcfd7b895e24d10"/>
    <p:sldId xmlns:r="http://schemas.openxmlformats.org/officeDocument/2006/relationships" id="262" r:id="Rcfec12a6245f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5af672d694154" /><Relationship Type="http://schemas.openxmlformats.org/officeDocument/2006/relationships/slide" Target="/ppt/slides/slide1.xml" Id="R7d3a4268b2c343e5" /><Relationship Type="http://schemas.openxmlformats.org/officeDocument/2006/relationships/slide" Target="/ppt/slides/slide2.xml" Id="R25a8e83e80554a4e" /><Relationship Type="http://schemas.openxmlformats.org/officeDocument/2006/relationships/slide" Target="/ppt/slides/slide3.xml" Id="Rcdac25da7e2b4478" /><Relationship Type="http://schemas.openxmlformats.org/officeDocument/2006/relationships/slide" Target="/ppt/slides/slide4.xml" Id="R4737fe16ebd5434b" /><Relationship Type="http://schemas.openxmlformats.org/officeDocument/2006/relationships/slide" Target="/ppt/slides/slide5.xml" Id="R4616e26054434144" /><Relationship Type="http://schemas.openxmlformats.org/officeDocument/2006/relationships/slide" Target="/ppt/slides/slide6.xml" Id="R2fcfd7b895e24d10" /><Relationship Type="http://schemas.openxmlformats.org/officeDocument/2006/relationships/slide" Target="/ppt/slides/slide7.xml" Id="Rcfec12a6245f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dcd99e547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4514f583041bc" /><Relationship Type="http://schemas.openxmlformats.org/officeDocument/2006/relationships/theme" Target="/ppt/slideMasters/theme/theme1.xml" Id="R2808838cd1a1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4514f5830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85c6486cb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fbae3440043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e368ee913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b7c91e801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416bb0616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6c914065a48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4c248df3c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INRAV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INRAV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76 106 065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78 821 207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SOLVEIG RAVNESTAD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Børehaugen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919 095 148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INRAV INVEST AS</a:t>
            </a:r>
          </a:p>
        </p:txBody>
      </p:sp>
    </p:spTree>
  </p:cSld>
  <p:clrMapOvr>
    <a:masterClrMapping xmlns:a="http://schemas.openxmlformats.org/drawingml/2006/main"/>
  </p:clrMapOvr>
</p:sld>
</file>