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48aeca2a4043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adda39a4a423f"/>
  </p:sldMasterIdLst>
  <p:sldIdLst>
    <p:sldId xmlns:r="http://schemas.openxmlformats.org/officeDocument/2006/relationships" id="256" r:id="R6c7f9e47725741f8"/>
    <p:sldId xmlns:r="http://schemas.openxmlformats.org/officeDocument/2006/relationships" id="257" r:id="Rdca58a863b4549dc"/>
    <p:sldId xmlns:r="http://schemas.openxmlformats.org/officeDocument/2006/relationships" id="258" r:id="Re3bf1db06fb24c0d"/>
    <p:sldId xmlns:r="http://schemas.openxmlformats.org/officeDocument/2006/relationships" id="259" r:id="R976885a53d5e4369"/>
    <p:sldId xmlns:r="http://schemas.openxmlformats.org/officeDocument/2006/relationships" id="260" r:id="Rbc485adf782e4850"/>
    <p:sldId xmlns:r="http://schemas.openxmlformats.org/officeDocument/2006/relationships" id="261" r:id="R8d54e01a562646a7"/>
    <p:sldId xmlns:r="http://schemas.openxmlformats.org/officeDocument/2006/relationships" id="262" r:id="Rf4a6a13212c5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adda39a4a423f" /><Relationship Type="http://schemas.openxmlformats.org/officeDocument/2006/relationships/slide" Target="/ppt/slides/slide1.xml" Id="R6c7f9e47725741f8" /><Relationship Type="http://schemas.openxmlformats.org/officeDocument/2006/relationships/slide" Target="/ppt/slides/slide2.xml" Id="Rdca58a863b4549dc" /><Relationship Type="http://schemas.openxmlformats.org/officeDocument/2006/relationships/slide" Target="/ppt/slides/slide3.xml" Id="Re3bf1db06fb24c0d" /><Relationship Type="http://schemas.openxmlformats.org/officeDocument/2006/relationships/slide" Target="/ppt/slides/slide4.xml" Id="R976885a53d5e4369" /><Relationship Type="http://schemas.openxmlformats.org/officeDocument/2006/relationships/slide" Target="/ppt/slides/slide5.xml" Id="Rbc485adf782e4850" /><Relationship Type="http://schemas.openxmlformats.org/officeDocument/2006/relationships/slide" Target="/ppt/slides/slide6.xml" Id="R8d54e01a562646a7" /><Relationship Type="http://schemas.openxmlformats.org/officeDocument/2006/relationships/slide" Target="/ppt/slides/slide7.xml" Id="Rf4a6a13212c5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02474edba42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e0ba4804b4d21" /><Relationship Type="http://schemas.openxmlformats.org/officeDocument/2006/relationships/theme" Target="/ppt/slideMasters/theme/theme1.xml" Id="Rd91d050359324b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e0ba4804b4d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303d9eb8f4d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48b266c53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f62e7bb9c4b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daa875dac41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025eeff1c4a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a170c1b374d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4e130c03640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JOMACH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158 197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783 429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2834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919 118 873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JOMACH AS</a:t>
            </a:r>
          </a:p>
        </p:txBody>
      </p:sp>
    </p:spTree>
  </p:cSld>
  <p:clrMapOvr>
    <a:masterClrMapping xmlns:a="http://schemas.openxmlformats.org/drawingml/2006/main"/>
  </p:clrMapOvr>
</p:sld>
</file>