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43dcbcc4a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e9b52ab3934f37"/>
  </p:sldMasterIdLst>
  <p:sldIdLst>
    <p:sldId xmlns:r="http://schemas.openxmlformats.org/officeDocument/2006/relationships" id="256" r:id="R9db40d3515dc4fd9"/>
    <p:sldId xmlns:r="http://schemas.openxmlformats.org/officeDocument/2006/relationships" id="257" r:id="R37bc74ed2ef34f83"/>
    <p:sldId xmlns:r="http://schemas.openxmlformats.org/officeDocument/2006/relationships" id="258" r:id="R72a6e3556cfd46c9"/>
    <p:sldId xmlns:r="http://schemas.openxmlformats.org/officeDocument/2006/relationships" id="259" r:id="R2675ad5020c44bbc"/>
    <p:sldId xmlns:r="http://schemas.openxmlformats.org/officeDocument/2006/relationships" id="260" r:id="R85f32e6d76a64f10"/>
    <p:sldId xmlns:r="http://schemas.openxmlformats.org/officeDocument/2006/relationships" id="261" r:id="R33fd9485b65a493e"/>
    <p:sldId xmlns:r="http://schemas.openxmlformats.org/officeDocument/2006/relationships" id="262" r:id="R42590e3e2f09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9b52ab3934f37" /><Relationship Type="http://schemas.openxmlformats.org/officeDocument/2006/relationships/slide" Target="/ppt/slides/slide1.xml" Id="R9db40d3515dc4fd9" /><Relationship Type="http://schemas.openxmlformats.org/officeDocument/2006/relationships/slide" Target="/ppt/slides/slide2.xml" Id="R37bc74ed2ef34f83" /><Relationship Type="http://schemas.openxmlformats.org/officeDocument/2006/relationships/slide" Target="/ppt/slides/slide3.xml" Id="R72a6e3556cfd46c9" /><Relationship Type="http://schemas.openxmlformats.org/officeDocument/2006/relationships/slide" Target="/ppt/slides/slide4.xml" Id="R2675ad5020c44bbc" /><Relationship Type="http://schemas.openxmlformats.org/officeDocument/2006/relationships/slide" Target="/ppt/slides/slide5.xml" Id="R85f32e6d76a64f10" /><Relationship Type="http://schemas.openxmlformats.org/officeDocument/2006/relationships/slide" Target="/ppt/slides/slide6.xml" Id="R33fd9485b65a493e" /><Relationship Type="http://schemas.openxmlformats.org/officeDocument/2006/relationships/slide" Target="/ppt/slides/slide7.xml" Id="R42590e3e2f09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0d548c7bc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4bcf86a5c43e5" /><Relationship Type="http://schemas.openxmlformats.org/officeDocument/2006/relationships/theme" Target="/ppt/slideMasters/theme/theme1.xml" Id="R739838a1a27b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4bcf86a5c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57c80caf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b59937e75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52459bfb0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27efcdf94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c826d4034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8295474a6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728b3e3a41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NISJA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NISJA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5 742 525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NISJA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Nisja, Snoveien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919 144 114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