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dedac415784e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9252c16845443d"/>
  </p:sldMasterIdLst>
  <p:sldIdLst>
    <p:sldId xmlns:r="http://schemas.openxmlformats.org/officeDocument/2006/relationships" id="256" r:id="Rbc9b4a46a7774f8e"/>
    <p:sldId xmlns:r="http://schemas.openxmlformats.org/officeDocument/2006/relationships" id="257" r:id="R957f901a3ba94181"/>
    <p:sldId xmlns:r="http://schemas.openxmlformats.org/officeDocument/2006/relationships" id="258" r:id="R51081c6f057e42f4"/>
    <p:sldId xmlns:r="http://schemas.openxmlformats.org/officeDocument/2006/relationships" id="259" r:id="Rda4121d2517f496a"/>
    <p:sldId xmlns:r="http://schemas.openxmlformats.org/officeDocument/2006/relationships" id="260" r:id="R59265305dd654c5e"/>
    <p:sldId xmlns:r="http://schemas.openxmlformats.org/officeDocument/2006/relationships" id="261" r:id="R777395fde6d34213"/>
    <p:sldId xmlns:r="http://schemas.openxmlformats.org/officeDocument/2006/relationships" id="262" r:id="Ra0d9b376417e4f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9252c16845443d" /><Relationship Type="http://schemas.openxmlformats.org/officeDocument/2006/relationships/slide" Target="/ppt/slides/slide1.xml" Id="Rbc9b4a46a7774f8e" /><Relationship Type="http://schemas.openxmlformats.org/officeDocument/2006/relationships/slide" Target="/ppt/slides/slide2.xml" Id="R957f901a3ba94181" /><Relationship Type="http://schemas.openxmlformats.org/officeDocument/2006/relationships/slide" Target="/ppt/slides/slide3.xml" Id="R51081c6f057e42f4" /><Relationship Type="http://schemas.openxmlformats.org/officeDocument/2006/relationships/slide" Target="/ppt/slides/slide4.xml" Id="Rda4121d2517f496a" /><Relationship Type="http://schemas.openxmlformats.org/officeDocument/2006/relationships/slide" Target="/ppt/slides/slide5.xml" Id="R59265305dd654c5e" /><Relationship Type="http://schemas.openxmlformats.org/officeDocument/2006/relationships/slide" Target="/ppt/slides/slide6.xml" Id="R777395fde6d34213" /><Relationship Type="http://schemas.openxmlformats.org/officeDocument/2006/relationships/slide" Target="/ppt/slides/slide7.xml" Id="Ra0d9b376417e4f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9ce6e961c446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20866edf34b3d" /><Relationship Type="http://schemas.openxmlformats.org/officeDocument/2006/relationships/theme" Target="/ppt/slideMasters/theme/theme1.xml" Id="R8072fa3dbc054b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620866edf34b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4ce18da8f48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23516cd7c47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831dc075a4b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64113cf154a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057112c6047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39089bc7442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43b9942b941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MEMORYCLOUD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MEMORYCLOUD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1 211 454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1 522 054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SJURSEN DIANA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19E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919 162 163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