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e0b78a6ac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21d4dabec4bdc"/>
  </p:sldMasterIdLst>
  <p:sldIdLst>
    <p:sldId xmlns:r="http://schemas.openxmlformats.org/officeDocument/2006/relationships" id="256" r:id="R168c7b1464ac4ca9"/>
    <p:sldId xmlns:r="http://schemas.openxmlformats.org/officeDocument/2006/relationships" id="257" r:id="R2e8d473d0c824669"/>
    <p:sldId xmlns:r="http://schemas.openxmlformats.org/officeDocument/2006/relationships" id="258" r:id="R3f24ce49b1874551"/>
    <p:sldId xmlns:r="http://schemas.openxmlformats.org/officeDocument/2006/relationships" id="259" r:id="Rb74a50e248264bd9"/>
    <p:sldId xmlns:r="http://schemas.openxmlformats.org/officeDocument/2006/relationships" id="260" r:id="R39e337fa70ac41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21d4dabec4bdc" /><Relationship Type="http://schemas.openxmlformats.org/officeDocument/2006/relationships/slide" Target="/ppt/slides/slide1.xml" Id="R168c7b1464ac4ca9" /><Relationship Type="http://schemas.openxmlformats.org/officeDocument/2006/relationships/slide" Target="/ppt/slides/slide2.xml" Id="R2e8d473d0c824669" /><Relationship Type="http://schemas.openxmlformats.org/officeDocument/2006/relationships/slide" Target="/ppt/slides/slide3.xml" Id="R3f24ce49b1874551" /><Relationship Type="http://schemas.openxmlformats.org/officeDocument/2006/relationships/slide" Target="/ppt/slides/slide4.xml" Id="Rb74a50e248264bd9" /><Relationship Type="http://schemas.openxmlformats.org/officeDocument/2006/relationships/slide" Target="/ppt/slides/slide5.xml" Id="R39e337fa70ac41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691c82120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1eb68ea9c4e83" /><Relationship Type="http://schemas.openxmlformats.org/officeDocument/2006/relationships/theme" Target="/ppt/slideMasters/theme/theme1.xml" Id="Rec39c71a03e24c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1eb68ea9c4e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d42bdb2fd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465d64522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00af99d6547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0ccbfee55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172d21a6a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AKSJEGLOBAL SMALL CAP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AKSJEGLOBAL SMALL CAP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919 174 501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