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c6853d0a7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4ddc351f84592"/>
  </p:sldMasterIdLst>
  <p:sldIdLst>
    <p:sldId xmlns:r="http://schemas.openxmlformats.org/officeDocument/2006/relationships" id="256" r:id="R94c0748881d84574"/>
    <p:sldId xmlns:r="http://schemas.openxmlformats.org/officeDocument/2006/relationships" id="257" r:id="Rd733bf577cce4046"/>
    <p:sldId xmlns:r="http://schemas.openxmlformats.org/officeDocument/2006/relationships" id="258" r:id="Rc5024a132fac4d5d"/>
    <p:sldId xmlns:r="http://schemas.openxmlformats.org/officeDocument/2006/relationships" id="259" r:id="Re0666b859e54498d"/>
    <p:sldId xmlns:r="http://schemas.openxmlformats.org/officeDocument/2006/relationships" id="260" r:id="R606bbd7ce7c44b3c"/>
    <p:sldId xmlns:r="http://schemas.openxmlformats.org/officeDocument/2006/relationships" id="261" r:id="R48646888d0524504"/>
    <p:sldId xmlns:r="http://schemas.openxmlformats.org/officeDocument/2006/relationships" id="262" r:id="R3291a642ca76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4ddc351f84592" /><Relationship Type="http://schemas.openxmlformats.org/officeDocument/2006/relationships/slide" Target="/ppt/slides/slide1.xml" Id="R94c0748881d84574" /><Relationship Type="http://schemas.openxmlformats.org/officeDocument/2006/relationships/slide" Target="/ppt/slides/slide2.xml" Id="Rd733bf577cce4046" /><Relationship Type="http://schemas.openxmlformats.org/officeDocument/2006/relationships/slide" Target="/ppt/slides/slide3.xml" Id="Rc5024a132fac4d5d" /><Relationship Type="http://schemas.openxmlformats.org/officeDocument/2006/relationships/slide" Target="/ppt/slides/slide4.xml" Id="Re0666b859e54498d" /><Relationship Type="http://schemas.openxmlformats.org/officeDocument/2006/relationships/slide" Target="/ppt/slides/slide5.xml" Id="R606bbd7ce7c44b3c" /><Relationship Type="http://schemas.openxmlformats.org/officeDocument/2006/relationships/slide" Target="/ppt/slides/slide6.xml" Id="R48646888d0524504" /><Relationship Type="http://schemas.openxmlformats.org/officeDocument/2006/relationships/slide" Target="/ppt/slides/slide7.xml" Id="R3291a642ca76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9bb4e314e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0aa0a6474844" /><Relationship Type="http://schemas.openxmlformats.org/officeDocument/2006/relationships/theme" Target="/ppt/slideMasters/theme/theme1.xml" Id="R62674721793d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60aa0a647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3c210e4fd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4a1794725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1bdc8795b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3426d6b73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5af42a7cd42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b4a298fe42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74610dc4b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THJØMØE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THJØMØE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THJØMØE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THJØMØE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THJØMØE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623 234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698 943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THJØMØE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SMITH THJØMØE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THJØMØE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ct@melumm.no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919 195 649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THJØMØE HOLDING AS</a:t>
            </a:r>
          </a:p>
        </p:txBody>
      </p:sp>
    </p:spTree>
  </p:cSld>
  <p:clrMapOvr>
    <a:masterClrMapping xmlns:a="http://schemas.openxmlformats.org/drawingml/2006/main"/>
  </p:clrMapOvr>
</p:sld>
</file>