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63edb5df4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6077163dc4fb5"/>
  </p:sldMasterIdLst>
  <p:sldIdLst>
    <p:sldId xmlns:r="http://schemas.openxmlformats.org/officeDocument/2006/relationships" id="256" r:id="R90e8d8c1ec034131"/>
    <p:sldId xmlns:r="http://schemas.openxmlformats.org/officeDocument/2006/relationships" id="257" r:id="R36cf30f2d4034c82"/>
    <p:sldId xmlns:r="http://schemas.openxmlformats.org/officeDocument/2006/relationships" id="258" r:id="Rac6be11e762745ab"/>
    <p:sldId xmlns:r="http://schemas.openxmlformats.org/officeDocument/2006/relationships" id="259" r:id="R2962af3e72f24ad6"/>
    <p:sldId xmlns:r="http://schemas.openxmlformats.org/officeDocument/2006/relationships" id="260" r:id="R9a0c2e1ade7d4ec3"/>
    <p:sldId xmlns:r="http://schemas.openxmlformats.org/officeDocument/2006/relationships" id="261" r:id="R0bc9c63e9e444e11"/>
    <p:sldId xmlns:r="http://schemas.openxmlformats.org/officeDocument/2006/relationships" id="262" r:id="R2ba3e7565404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6077163dc4fb5" /><Relationship Type="http://schemas.openxmlformats.org/officeDocument/2006/relationships/slide" Target="/ppt/slides/slide1.xml" Id="R90e8d8c1ec034131" /><Relationship Type="http://schemas.openxmlformats.org/officeDocument/2006/relationships/slide" Target="/ppt/slides/slide2.xml" Id="R36cf30f2d4034c82" /><Relationship Type="http://schemas.openxmlformats.org/officeDocument/2006/relationships/slide" Target="/ppt/slides/slide3.xml" Id="Rac6be11e762745ab" /><Relationship Type="http://schemas.openxmlformats.org/officeDocument/2006/relationships/slide" Target="/ppt/slides/slide4.xml" Id="R2962af3e72f24ad6" /><Relationship Type="http://schemas.openxmlformats.org/officeDocument/2006/relationships/slide" Target="/ppt/slides/slide5.xml" Id="R9a0c2e1ade7d4ec3" /><Relationship Type="http://schemas.openxmlformats.org/officeDocument/2006/relationships/slide" Target="/ppt/slides/slide6.xml" Id="R0bc9c63e9e444e11" /><Relationship Type="http://schemas.openxmlformats.org/officeDocument/2006/relationships/slide" Target="/ppt/slides/slide7.xml" Id="R2ba3e7565404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c20001d61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f4bdfdc394093" /><Relationship Type="http://schemas.openxmlformats.org/officeDocument/2006/relationships/theme" Target="/ppt/slideMasters/theme/theme1.xml" Id="R15dea07a2140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f4bdfdc39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024c4f81a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98f54b176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81a4a74ca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b9dc234eb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094729b40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1b387080443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eacdca4e0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1 831 134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5 938 524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RØDSJØ ARNE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919 197 692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