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edb9d8e11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3fb0c28a04788"/>
  </p:sldMasterIdLst>
  <p:sldIdLst>
    <p:sldId xmlns:r="http://schemas.openxmlformats.org/officeDocument/2006/relationships" id="256" r:id="Re75adaecd6d44ad2"/>
    <p:sldId xmlns:r="http://schemas.openxmlformats.org/officeDocument/2006/relationships" id="257" r:id="R53467c92c22f40cd"/>
    <p:sldId xmlns:r="http://schemas.openxmlformats.org/officeDocument/2006/relationships" id="258" r:id="Rff68aa5507f34f3c"/>
    <p:sldId xmlns:r="http://schemas.openxmlformats.org/officeDocument/2006/relationships" id="259" r:id="R132782241bc74c14"/>
    <p:sldId xmlns:r="http://schemas.openxmlformats.org/officeDocument/2006/relationships" id="260" r:id="R7539def0b7c740ad"/>
    <p:sldId xmlns:r="http://schemas.openxmlformats.org/officeDocument/2006/relationships" id="261" r:id="R6c1dc71cedd544d5"/>
    <p:sldId xmlns:r="http://schemas.openxmlformats.org/officeDocument/2006/relationships" id="262" r:id="Refd99994c76647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3fb0c28a04788" /><Relationship Type="http://schemas.openxmlformats.org/officeDocument/2006/relationships/slide" Target="/ppt/slides/slide1.xml" Id="Re75adaecd6d44ad2" /><Relationship Type="http://schemas.openxmlformats.org/officeDocument/2006/relationships/slide" Target="/ppt/slides/slide2.xml" Id="R53467c92c22f40cd" /><Relationship Type="http://schemas.openxmlformats.org/officeDocument/2006/relationships/slide" Target="/ppt/slides/slide3.xml" Id="Rff68aa5507f34f3c" /><Relationship Type="http://schemas.openxmlformats.org/officeDocument/2006/relationships/slide" Target="/ppt/slides/slide4.xml" Id="R132782241bc74c14" /><Relationship Type="http://schemas.openxmlformats.org/officeDocument/2006/relationships/slide" Target="/ppt/slides/slide5.xml" Id="R7539def0b7c740ad" /><Relationship Type="http://schemas.openxmlformats.org/officeDocument/2006/relationships/slide" Target="/ppt/slides/slide6.xml" Id="R6c1dc71cedd544d5" /><Relationship Type="http://schemas.openxmlformats.org/officeDocument/2006/relationships/slide" Target="/ppt/slides/slide7.xml" Id="Refd99994c76647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8fb43f6ac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6b6f77ddb4573" /><Relationship Type="http://schemas.openxmlformats.org/officeDocument/2006/relationships/theme" Target="/ppt/slideMasters/theme/theme1.xml" Id="Rb2acc455258e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6b6f77ddb45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5c656e519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e6edb8b9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2e794b482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74f999ee24a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ac8fe93fa45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4c4778896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3309f67df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GEISHA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GEISHA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10 297 951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JOSTEIN SLIPER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Langslågata 17E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919 199 482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GEISHA HOLDING AS</a:t>
            </a:r>
          </a:p>
        </p:txBody>
      </p:sp>
    </p:spTree>
  </p:cSld>
  <p:clrMapOvr>
    <a:masterClrMapping xmlns:a="http://schemas.openxmlformats.org/drawingml/2006/main"/>
  </p:clrMapOvr>
</p:sld>
</file>