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fc609ec09f49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19cc4a902546ad"/>
  </p:sldMasterIdLst>
  <p:sldIdLst>
    <p:sldId xmlns:r="http://schemas.openxmlformats.org/officeDocument/2006/relationships" id="256" r:id="Rfad953d51c304cfc"/>
    <p:sldId xmlns:r="http://schemas.openxmlformats.org/officeDocument/2006/relationships" id="257" r:id="Re54e1bcc4aba4b10"/>
    <p:sldId xmlns:r="http://schemas.openxmlformats.org/officeDocument/2006/relationships" id="258" r:id="R3a7695da27c7476f"/>
    <p:sldId xmlns:r="http://schemas.openxmlformats.org/officeDocument/2006/relationships" id="259" r:id="R0fe983a1ba2f464c"/>
    <p:sldId xmlns:r="http://schemas.openxmlformats.org/officeDocument/2006/relationships" id="260" r:id="R2cd9c3fffbee4d6c"/>
    <p:sldId xmlns:r="http://schemas.openxmlformats.org/officeDocument/2006/relationships" id="261" r:id="Rb7145cb3159b419c"/>
    <p:sldId xmlns:r="http://schemas.openxmlformats.org/officeDocument/2006/relationships" id="262" r:id="R86ea2e4d828948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19cc4a902546ad" /><Relationship Type="http://schemas.openxmlformats.org/officeDocument/2006/relationships/slide" Target="/ppt/slides/slide1.xml" Id="Rfad953d51c304cfc" /><Relationship Type="http://schemas.openxmlformats.org/officeDocument/2006/relationships/slide" Target="/ppt/slides/slide2.xml" Id="Re54e1bcc4aba4b10" /><Relationship Type="http://schemas.openxmlformats.org/officeDocument/2006/relationships/slide" Target="/ppt/slides/slide3.xml" Id="R3a7695da27c7476f" /><Relationship Type="http://schemas.openxmlformats.org/officeDocument/2006/relationships/slide" Target="/ppt/slides/slide4.xml" Id="R0fe983a1ba2f464c" /><Relationship Type="http://schemas.openxmlformats.org/officeDocument/2006/relationships/slide" Target="/ppt/slides/slide5.xml" Id="R2cd9c3fffbee4d6c" /><Relationship Type="http://schemas.openxmlformats.org/officeDocument/2006/relationships/slide" Target="/ppt/slides/slide6.xml" Id="Rb7145cb3159b419c" /><Relationship Type="http://schemas.openxmlformats.org/officeDocument/2006/relationships/slide" Target="/ppt/slides/slide7.xml" Id="R86ea2e4d828948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be557ed7f542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ed1b9c39b4315" /><Relationship Type="http://schemas.openxmlformats.org/officeDocument/2006/relationships/theme" Target="/ppt/slideMasters/theme/theme1.xml" Id="Rf036e7b373e84b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aed1b9c39b43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0e003d25f47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05bfcbc2d42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ea8b941fa46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79740728644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830ec488646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4ede9114d48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0a49e99b244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BVN22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BVN22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BVN22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BVN22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BVN22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BVN22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−696 003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1 100 084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4 800 190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BVN22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SOLBERG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BVN22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Hermelinveien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919 208 465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BVN22 AS</a:t>
            </a:r>
          </a:p>
        </p:txBody>
      </p:sp>
    </p:spTree>
  </p:cSld>
  <p:clrMapOvr>
    <a:masterClrMapping xmlns:a="http://schemas.openxmlformats.org/drawingml/2006/main"/>
  </p:clrMapOvr>
</p:sld>
</file>