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0b697a948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cd50a5a104d72"/>
  </p:sldMasterIdLst>
  <p:sldIdLst>
    <p:sldId xmlns:r="http://schemas.openxmlformats.org/officeDocument/2006/relationships" id="256" r:id="R270fcdfd431f40b3"/>
    <p:sldId xmlns:r="http://schemas.openxmlformats.org/officeDocument/2006/relationships" id="257" r:id="Ra068d407c5fb4a2a"/>
    <p:sldId xmlns:r="http://schemas.openxmlformats.org/officeDocument/2006/relationships" id="258" r:id="R423bf5917c774c15"/>
    <p:sldId xmlns:r="http://schemas.openxmlformats.org/officeDocument/2006/relationships" id="259" r:id="Ra8cb8b34e76b48c3"/>
    <p:sldId xmlns:r="http://schemas.openxmlformats.org/officeDocument/2006/relationships" id="260" r:id="Rc935282726b04c24"/>
    <p:sldId xmlns:r="http://schemas.openxmlformats.org/officeDocument/2006/relationships" id="261" r:id="R4e1204a1afc1408e"/>
    <p:sldId xmlns:r="http://schemas.openxmlformats.org/officeDocument/2006/relationships" id="262" r:id="R3b8532abe53f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cd50a5a104d72" /><Relationship Type="http://schemas.openxmlformats.org/officeDocument/2006/relationships/slide" Target="/ppt/slides/slide1.xml" Id="R270fcdfd431f40b3" /><Relationship Type="http://schemas.openxmlformats.org/officeDocument/2006/relationships/slide" Target="/ppt/slides/slide2.xml" Id="Ra068d407c5fb4a2a" /><Relationship Type="http://schemas.openxmlformats.org/officeDocument/2006/relationships/slide" Target="/ppt/slides/slide3.xml" Id="R423bf5917c774c15" /><Relationship Type="http://schemas.openxmlformats.org/officeDocument/2006/relationships/slide" Target="/ppt/slides/slide4.xml" Id="Ra8cb8b34e76b48c3" /><Relationship Type="http://schemas.openxmlformats.org/officeDocument/2006/relationships/slide" Target="/ppt/slides/slide5.xml" Id="Rc935282726b04c24" /><Relationship Type="http://schemas.openxmlformats.org/officeDocument/2006/relationships/slide" Target="/ppt/slides/slide6.xml" Id="R4e1204a1afc1408e" /><Relationship Type="http://schemas.openxmlformats.org/officeDocument/2006/relationships/slide" Target="/ppt/slides/slide7.xml" Id="R3b8532abe53f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817bc513e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f27e928e4979" /><Relationship Type="http://schemas.openxmlformats.org/officeDocument/2006/relationships/theme" Target="/ppt/slideMasters/theme/theme1.xml" Id="R0811d2c56a2d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6f27e928e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22e2b346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b896337f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a31591ed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b3f4a6e7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ffef83ad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e8adbf1db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fd664e97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39 467 763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668 405 642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674 267 137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BEOLIS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BODDCO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DANTAN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919 211 334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BODDCO AS</a:t>
            </a:r>
          </a:p>
        </p:txBody>
      </p:sp>
    </p:spTree>
  </p:cSld>
  <p:clrMapOvr>
    <a:masterClrMapping xmlns:a="http://schemas.openxmlformats.org/drawingml/2006/main"/>
  </p:clrMapOvr>
</p:sld>
</file>