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a43a40b31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84d87fede402c"/>
  </p:sldMasterIdLst>
  <p:sldIdLst>
    <p:sldId xmlns:r="http://schemas.openxmlformats.org/officeDocument/2006/relationships" id="256" r:id="Ra3d7dab817c046d3"/>
    <p:sldId xmlns:r="http://schemas.openxmlformats.org/officeDocument/2006/relationships" id="257" r:id="R218998a408424fc8"/>
    <p:sldId xmlns:r="http://schemas.openxmlformats.org/officeDocument/2006/relationships" id="258" r:id="Rfefb03a5d6674731"/>
    <p:sldId xmlns:r="http://schemas.openxmlformats.org/officeDocument/2006/relationships" id="259" r:id="R33bfb646eb044722"/>
    <p:sldId xmlns:r="http://schemas.openxmlformats.org/officeDocument/2006/relationships" id="260" r:id="Rf09a6f362fc14b39"/>
    <p:sldId xmlns:r="http://schemas.openxmlformats.org/officeDocument/2006/relationships" id="261" r:id="Rdeb41919bf8647d3"/>
    <p:sldId xmlns:r="http://schemas.openxmlformats.org/officeDocument/2006/relationships" id="262" r:id="R8b3908847503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84d87fede402c" /><Relationship Type="http://schemas.openxmlformats.org/officeDocument/2006/relationships/slide" Target="/ppt/slides/slide1.xml" Id="Ra3d7dab817c046d3" /><Relationship Type="http://schemas.openxmlformats.org/officeDocument/2006/relationships/slide" Target="/ppt/slides/slide2.xml" Id="R218998a408424fc8" /><Relationship Type="http://schemas.openxmlformats.org/officeDocument/2006/relationships/slide" Target="/ppt/slides/slide3.xml" Id="Rfefb03a5d6674731" /><Relationship Type="http://schemas.openxmlformats.org/officeDocument/2006/relationships/slide" Target="/ppt/slides/slide4.xml" Id="R33bfb646eb044722" /><Relationship Type="http://schemas.openxmlformats.org/officeDocument/2006/relationships/slide" Target="/ppt/slides/slide5.xml" Id="Rf09a6f362fc14b39" /><Relationship Type="http://schemas.openxmlformats.org/officeDocument/2006/relationships/slide" Target="/ppt/slides/slide6.xml" Id="Rdeb41919bf8647d3" /><Relationship Type="http://schemas.openxmlformats.org/officeDocument/2006/relationships/slide" Target="/ppt/slides/slide7.xml" Id="R8b3908847503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532d5db88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0bc3773154702" /><Relationship Type="http://schemas.openxmlformats.org/officeDocument/2006/relationships/theme" Target="/ppt/slideMasters/theme/theme1.xml" Id="Rac5b09dcbea6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0bc377315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38843d16b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fbdc2d070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aa7a55486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db3fdc72e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f66896ebb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752e1375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08e0635a2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MAHEMA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MAHEMA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81 299 644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84 098 741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GJØLME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Gjølme, Vestre Holmenfaret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919 233 478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MAHEMA VENTURES AS</a:t>
            </a:r>
          </a:p>
        </p:txBody>
      </p:sp>
    </p:spTree>
  </p:cSld>
  <p:clrMapOvr>
    <a:masterClrMapping xmlns:a="http://schemas.openxmlformats.org/drawingml/2006/main"/>
  </p:clrMapOvr>
</p:sld>
</file>