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b8cbdd8b2341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6ea715d164b55"/>
  </p:sldMasterIdLst>
  <p:sldIdLst>
    <p:sldId xmlns:r="http://schemas.openxmlformats.org/officeDocument/2006/relationships" id="256" r:id="Ra82e06e4975b429c"/>
    <p:sldId xmlns:r="http://schemas.openxmlformats.org/officeDocument/2006/relationships" id="257" r:id="R16ca1913c81b4158"/>
    <p:sldId xmlns:r="http://schemas.openxmlformats.org/officeDocument/2006/relationships" id="258" r:id="Rd2860232fa1649cb"/>
    <p:sldId xmlns:r="http://schemas.openxmlformats.org/officeDocument/2006/relationships" id="259" r:id="R6dc4cb32a0e84e30"/>
    <p:sldId xmlns:r="http://schemas.openxmlformats.org/officeDocument/2006/relationships" id="260" r:id="R5408e2071a284564"/>
    <p:sldId xmlns:r="http://schemas.openxmlformats.org/officeDocument/2006/relationships" id="261" r:id="Ra9044462455c47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6ea715d164b55" /><Relationship Type="http://schemas.openxmlformats.org/officeDocument/2006/relationships/slide" Target="/ppt/slides/slide1.xml" Id="Ra82e06e4975b429c" /><Relationship Type="http://schemas.openxmlformats.org/officeDocument/2006/relationships/slide" Target="/ppt/slides/slide2.xml" Id="R16ca1913c81b4158" /><Relationship Type="http://schemas.openxmlformats.org/officeDocument/2006/relationships/slide" Target="/ppt/slides/slide3.xml" Id="Rd2860232fa1649cb" /><Relationship Type="http://schemas.openxmlformats.org/officeDocument/2006/relationships/slide" Target="/ppt/slides/slide4.xml" Id="R6dc4cb32a0e84e30" /><Relationship Type="http://schemas.openxmlformats.org/officeDocument/2006/relationships/slide" Target="/ppt/slides/slide5.xml" Id="R5408e2071a284564" /><Relationship Type="http://schemas.openxmlformats.org/officeDocument/2006/relationships/slide" Target="/ppt/slides/slide6.xml" Id="Ra9044462455c47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bdc5932b5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bbeaaa4164d53" /><Relationship Type="http://schemas.openxmlformats.org/officeDocument/2006/relationships/theme" Target="/ppt/slideMasters/theme/theme1.xml" Id="Re92eb56b040742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bbeaaa416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624f49672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ca75204f8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d56014a8f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01341f39f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9352a809a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117174e33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MONGE REVISJON - LILL ANN MONGE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MONGE REVISJON - LILL ANN MONGE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Anolitveien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919 260 017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