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aa4f0a5de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209d6eafa4013"/>
  </p:sldMasterIdLst>
  <p:sldIdLst>
    <p:sldId xmlns:r="http://schemas.openxmlformats.org/officeDocument/2006/relationships" id="256" r:id="R9802e2ce127b460c"/>
    <p:sldId xmlns:r="http://schemas.openxmlformats.org/officeDocument/2006/relationships" id="257" r:id="R8efea79465cc4dc4"/>
    <p:sldId xmlns:r="http://schemas.openxmlformats.org/officeDocument/2006/relationships" id="258" r:id="R402f735af60c4557"/>
    <p:sldId xmlns:r="http://schemas.openxmlformats.org/officeDocument/2006/relationships" id="259" r:id="R7c31f04151dc415f"/>
    <p:sldId xmlns:r="http://schemas.openxmlformats.org/officeDocument/2006/relationships" id="260" r:id="R651217cb9fe7446a"/>
    <p:sldId xmlns:r="http://schemas.openxmlformats.org/officeDocument/2006/relationships" id="261" r:id="Rdc5f1b8b047640f6"/>
    <p:sldId xmlns:r="http://schemas.openxmlformats.org/officeDocument/2006/relationships" id="262" r:id="Rad8d4991dced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209d6eafa4013" /><Relationship Type="http://schemas.openxmlformats.org/officeDocument/2006/relationships/slide" Target="/ppt/slides/slide1.xml" Id="R9802e2ce127b460c" /><Relationship Type="http://schemas.openxmlformats.org/officeDocument/2006/relationships/slide" Target="/ppt/slides/slide2.xml" Id="R8efea79465cc4dc4" /><Relationship Type="http://schemas.openxmlformats.org/officeDocument/2006/relationships/slide" Target="/ppt/slides/slide3.xml" Id="R402f735af60c4557" /><Relationship Type="http://schemas.openxmlformats.org/officeDocument/2006/relationships/slide" Target="/ppt/slides/slide4.xml" Id="R7c31f04151dc415f" /><Relationship Type="http://schemas.openxmlformats.org/officeDocument/2006/relationships/slide" Target="/ppt/slides/slide5.xml" Id="R651217cb9fe7446a" /><Relationship Type="http://schemas.openxmlformats.org/officeDocument/2006/relationships/slide" Target="/ppt/slides/slide6.xml" Id="Rdc5f1b8b047640f6" /><Relationship Type="http://schemas.openxmlformats.org/officeDocument/2006/relationships/slide" Target="/ppt/slides/slide7.xml" Id="Rad8d4991dced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84d8bbae9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0b51b3494dfd" /><Relationship Type="http://schemas.openxmlformats.org/officeDocument/2006/relationships/theme" Target="/ppt/slideMasters/theme/theme1.xml" Id="R0f12f135e6da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80b51b349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41b6cae4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ac1d75cc0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9711f2779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db7a7f540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ca3c1b725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c9256bc0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e2cf3a30f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FESTNINGEN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ATLE WANGEN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Wangen Regnskap AS, 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919 263 830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