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791d621fdc43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744a631f15415b"/>
  </p:sldMasterIdLst>
  <p:sldIdLst>
    <p:sldId xmlns:r="http://schemas.openxmlformats.org/officeDocument/2006/relationships" id="256" r:id="Rb72b726c38d548c4"/>
    <p:sldId xmlns:r="http://schemas.openxmlformats.org/officeDocument/2006/relationships" id="257" r:id="R06d7f6d64c294e93"/>
    <p:sldId xmlns:r="http://schemas.openxmlformats.org/officeDocument/2006/relationships" id="258" r:id="R1229ee6fe0974500"/>
    <p:sldId xmlns:r="http://schemas.openxmlformats.org/officeDocument/2006/relationships" id="259" r:id="R2af3441af21e44f3"/>
    <p:sldId xmlns:r="http://schemas.openxmlformats.org/officeDocument/2006/relationships" id="260" r:id="Rf6863cc3119e4091"/>
    <p:sldId xmlns:r="http://schemas.openxmlformats.org/officeDocument/2006/relationships" id="261" r:id="Rc900afaf399c4634"/>
    <p:sldId xmlns:r="http://schemas.openxmlformats.org/officeDocument/2006/relationships" id="262" r:id="R37ef1c317cb541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44a631f15415b" /><Relationship Type="http://schemas.openxmlformats.org/officeDocument/2006/relationships/slide" Target="/ppt/slides/slide1.xml" Id="Rb72b726c38d548c4" /><Relationship Type="http://schemas.openxmlformats.org/officeDocument/2006/relationships/slide" Target="/ppt/slides/slide2.xml" Id="R06d7f6d64c294e93" /><Relationship Type="http://schemas.openxmlformats.org/officeDocument/2006/relationships/slide" Target="/ppt/slides/slide3.xml" Id="R1229ee6fe0974500" /><Relationship Type="http://schemas.openxmlformats.org/officeDocument/2006/relationships/slide" Target="/ppt/slides/slide4.xml" Id="R2af3441af21e44f3" /><Relationship Type="http://schemas.openxmlformats.org/officeDocument/2006/relationships/slide" Target="/ppt/slides/slide5.xml" Id="Rf6863cc3119e4091" /><Relationship Type="http://schemas.openxmlformats.org/officeDocument/2006/relationships/slide" Target="/ppt/slides/slide6.xml" Id="Rc900afaf399c4634" /><Relationship Type="http://schemas.openxmlformats.org/officeDocument/2006/relationships/slide" Target="/ppt/slides/slide7.xml" Id="R37ef1c317cb541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629341de8848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bb77f64b6487f" /><Relationship Type="http://schemas.openxmlformats.org/officeDocument/2006/relationships/theme" Target="/ppt/slideMasters/theme/theme1.xml" Id="Rcd6ebb3e9fc14f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abb77f64b648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60f3c41184e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67c82e9d74d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8903b4fad4c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ba0ab14934b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9a5f9d98947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062d5417244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1c6200d8641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ARTMAX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1 091 902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1 227 110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ARTMAX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919 291 729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ARTMAX AS</a:t>
            </a:r>
          </a:p>
        </p:txBody>
      </p:sp>
    </p:spTree>
  </p:cSld>
  <p:clrMapOvr>
    <a:masterClrMapping xmlns:a="http://schemas.openxmlformats.org/drawingml/2006/main"/>
  </p:clrMapOvr>
</p:sld>
</file>