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7ba358864141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f6900c9a974098"/>
  </p:sldMasterIdLst>
  <p:sldIdLst>
    <p:sldId xmlns:r="http://schemas.openxmlformats.org/officeDocument/2006/relationships" id="256" r:id="R04d4849a0abc41ef"/>
    <p:sldId xmlns:r="http://schemas.openxmlformats.org/officeDocument/2006/relationships" id="257" r:id="Rd276dc4c96414851"/>
    <p:sldId xmlns:r="http://schemas.openxmlformats.org/officeDocument/2006/relationships" id="258" r:id="Reeaf5bf7f21a4d07"/>
    <p:sldId xmlns:r="http://schemas.openxmlformats.org/officeDocument/2006/relationships" id="259" r:id="Re5c318d2bcdf4d5a"/>
    <p:sldId xmlns:r="http://schemas.openxmlformats.org/officeDocument/2006/relationships" id="260" r:id="R2edebb9355d84798"/>
    <p:sldId xmlns:r="http://schemas.openxmlformats.org/officeDocument/2006/relationships" id="261" r:id="Rfe0e71eb90c54224"/>
    <p:sldId xmlns:r="http://schemas.openxmlformats.org/officeDocument/2006/relationships" id="262" r:id="R10a0fbfaa64148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6900c9a974098" /><Relationship Type="http://schemas.openxmlformats.org/officeDocument/2006/relationships/slide" Target="/ppt/slides/slide1.xml" Id="R04d4849a0abc41ef" /><Relationship Type="http://schemas.openxmlformats.org/officeDocument/2006/relationships/slide" Target="/ppt/slides/slide2.xml" Id="Rd276dc4c96414851" /><Relationship Type="http://schemas.openxmlformats.org/officeDocument/2006/relationships/slide" Target="/ppt/slides/slide3.xml" Id="Reeaf5bf7f21a4d07" /><Relationship Type="http://schemas.openxmlformats.org/officeDocument/2006/relationships/slide" Target="/ppt/slides/slide4.xml" Id="Re5c318d2bcdf4d5a" /><Relationship Type="http://schemas.openxmlformats.org/officeDocument/2006/relationships/slide" Target="/ppt/slides/slide5.xml" Id="R2edebb9355d84798" /><Relationship Type="http://schemas.openxmlformats.org/officeDocument/2006/relationships/slide" Target="/ppt/slides/slide6.xml" Id="Rfe0e71eb90c54224" /><Relationship Type="http://schemas.openxmlformats.org/officeDocument/2006/relationships/slide" Target="/ppt/slides/slide7.xml" Id="R10a0fbfaa64148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e89c4de6d49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b68800c394377" /><Relationship Type="http://schemas.openxmlformats.org/officeDocument/2006/relationships/theme" Target="/ppt/slideMasters/theme/theme1.xml" Id="R82a7d411c8a842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5b68800c3943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9f3e713d740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c32d72a9046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cc51d815b4e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adf0924944a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9072b8add4b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555900c6145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1f64bc94d40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 REVISJON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1 618 889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1 111 904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5 327 744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6 964 260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NYGÅRD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Orstadbakken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919 314 443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