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4e18bb4f6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cf206b4264e95"/>
  </p:sldMasterIdLst>
  <p:sldIdLst>
    <p:sldId xmlns:r="http://schemas.openxmlformats.org/officeDocument/2006/relationships" id="256" r:id="Rdbe526076fd24a3c"/>
    <p:sldId xmlns:r="http://schemas.openxmlformats.org/officeDocument/2006/relationships" id="257" r:id="Rd1b4f87d2e764907"/>
    <p:sldId xmlns:r="http://schemas.openxmlformats.org/officeDocument/2006/relationships" id="258" r:id="R21576a1ac4714050"/>
    <p:sldId xmlns:r="http://schemas.openxmlformats.org/officeDocument/2006/relationships" id="259" r:id="R5bcf9305e8c04aaf"/>
    <p:sldId xmlns:r="http://schemas.openxmlformats.org/officeDocument/2006/relationships" id="260" r:id="R69fa8c6a8d30467b"/>
    <p:sldId xmlns:r="http://schemas.openxmlformats.org/officeDocument/2006/relationships" id="261" r:id="R4b2873e2428e4ddb"/>
    <p:sldId xmlns:r="http://schemas.openxmlformats.org/officeDocument/2006/relationships" id="262" r:id="Rd2df8fd2d848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cf206b4264e95" /><Relationship Type="http://schemas.openxmlformats.org/officeDocument/2006/relationships/slide" Target="/ppt/slides/slide1.xml" Id="Rdbe526076fd24a3c" /><Relationship Type="http://schemas.openxmlformats.org/officeDocument/2006/relationships/slide" Target="/ppt/slides/slide2.xml" Id="Rd1b4f87d2e764907" /><Relationship Type="http://schemas.openxmlformats.org/officeDocument/2006/relationships/slide" Target="/ppt/slides/slide3.xml" Id="R21576a1ac4714050" /><Relationship Type="http://schemas.openxmlformats.org/officeDocument/2006/relationships/slide" Target="/ppt/slides/slide4.xml" Id="R5bcf9305e8c04aaf" /><Relationship Type="http://schemas.openxmlformats.org/officeDocument/2006/relationships/slide" Target="/ppt/slides/slide5.xml" Id="R69fa8c6a8d30467b" /><Relationship Type="http://schemas.openxmlformats.org/officeDocument/2006/relationships/slide" Target="/ppt/slides/slide6.xml" Id="R4b2873e2428e4ddb" /><Relationship Type="http://schemas.openxmlformats.org/officeDocument/2006/relationships/slide" Target="/ppt/slides/slide7.xml" Id="Rd2df8fd2d848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60d8f8b5f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5662c07b44d3" /><Relationship Type="http://schemas.openxmlformats.org/officeDocument/2006/relationships/theme" Target="/ppt/slideMasters/theme/theme1.xml" Id="R388e5f7bd385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f5662c07b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100746054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917bfbd5d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e24e3940e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bbfc4cbb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4dd683c0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7cc700540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fba54dad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 ROBERT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