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350077846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4befb4be54683"/>
  </p:sldMasterIdLst>
  <p:sldIdLst>
    <p:sldId xmlns:r="http://schemas.openxmlformats.org/officeDocument/2006/relationships" id="256" r:id="R9c8aec6947b548ef"/>
    <p:sldId xmlns:r="http://schemas.openxmlformats.org/officeDocument/2006/relationships" id="257" r:id="Rf91eb346e0f84754"/>
    <p:sldId xmlns:r="http://schemas.openxmlformats.org/officeDocument/2006/relationships" id="258" r:id="R957e00f0b3874861"/>
    <p:sldId xmlns:r="http://schemas.openxmlformats.org/officeDocument/2006/relationships" id="259" r:id="R66e037d6900b4913"/>
    <p:sldId xmlns:r="http://schemas.openxmlformats.org/officeDocument/2006/relationships" id="260" r:id="R1bd7493f6d984226"/>
    <p:sldId xmlns:r="http://schemas.openxmlformats.org/officeDocument/2006/relationships" id="261" r:id="R61794e79aaf84657"/>
    <p:sldId xmlns:r="http://schemas.openxmlformats.org/officeDocument/2006/relationships" id="262" r:id="R620a7a86116b48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4befb4be54683" /><Relationship Type="http://schemas.openxmlformats.org/officeDocument/2006/relationships/slide" Target="/ppt/slides/slide1.xml" Id="R9c8aec6947b548ef" /><Relationship Type="http://schemas.openxmlformats.org/officeDocument/2006/relationships/slide" Target="/ppt/slides/slide2.xml" Id="Rf91eb346e0f84754" /><Relationship Type="http://schemas.openxmlformats.org/officeDocument/2006/relationships/slide" Target="/ppt/slides/slide3.xml" Id="R957e00f0b3874861" /><Relationship Type="http://schemas.openxmlformats.org/officeDocument/2006/relationships/slide" Target="/ppt/slides/slide4.xml" Id="R66e037d6900b4913" /><Relationship Type="http://schemas.openxmlformats.org/officeDocument/2006/relationships/slide" Target="/ppt/slides/slide5.xml" Id="R1bd7493f6d984226" /><Relationship Type="http://schemas.openxmlformats.org/officeDocument/2006/relationships/slide" Target="/ppt/slides/slide6.xml" Id="R61794e79aaf84657" /><Relationship Type="http://schemas.openxmlformats.org/officeDocument/2006/relationships/slide" Target="/ppt/slides/slide7.xml" Id="R620a7a86116b48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e5dd32975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684bb066443bd" /><Relationship Type="http://schemas.openxmlformats.org/officeDocument/2006/relationships/theme" Target="/ppt/slideMasters/theme/theme1.xml" Id="R5b736394e586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684bb066443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f95808a734d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babdf7280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91ebadd64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9610dd534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bd3e8012a4f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f152c762e4b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b3c12dace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MYRBRÅTEN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MYRBRÅTEN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MYRBRÅTEN CONSULT AS ble etablert [år] og holder til i Sauland.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MYRBRÅTEN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MYRBRÅTEN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MYRBRÅTEN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317 020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5 910 756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6 005 986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MYRBRÅTEN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GRANLUND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MYRBRÅTEN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Kåsafeltet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3692 Sauland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hegranlu@online.no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MYRBRÅTEN CONSULT AS</a:t>
            </a:r>
          </a:p>
        </p:txBody>
      </p:sp>
    </p:spTree>
  </p:cSld>
  <p:clrMapOvr>
    <a:masterClrMapping xmlns:a="http://schemas.openxmlformats.org/drawingml/2006/main"/>
  </p:clrMapOvr>
</p:sld>
</file>