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f559cc68496437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82ba16c20914daf"/>
  </p:sldMasterIdLst>
  <p:sldIdLst>
    <p:sldId xmlns:r="http://schemas.openxmlformats.org/officeDocument/2006/relationships" id="256" r:id="R54603aacb754452a"/>
    <p:sldId xmlns:r="http://schemas.openxmlformats.org/officeDocument/2006/relationships" id="257" r:id="R0a90179f282c49c0"/>
    <p:sldId xmlns:r="http://schemas.openxmlformats.org/officeDocument/2006/relationships" id="258" r:id="R196d374eb8574e7b"/>
    <p:sldId xmlns:r="http://schemas.openxmlformats.org/officeDocument/2006/relationships" id="259" r:id="R3ee07be0dafd4edb"/>
    <p:sldId xmlns:r="http://schemas.openxmlformats.org/officeDocument/2006/relationships" id="260" r:id="R6b8fd564a3154d4b"/>
    <p:sldId xmlns:r="http://schemas.openxmlformats.org/officeDocument/2006/relationships" id="261" r:id="Rce0f43ad53ab4baa"/>
    <p:sldId xmlns:r="http://schemas.openxmlformats.org/officeDocument/2006/relationships" id="262" r:id="Rcecfccfd9066410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2ba16c20914daf" /><Relationship Type="http://schemas.openxmlformats.org/officeDocument/2006/relationships/slide" Target="/ppt/slides/slide1.xml" Id="R54603aacb754452a" /><Relationship Type="http://schemas.openxmlformats.org/officeDocument/2006/relationships/slide" Target="/ppt/slides/slide2.xml" Id="R0a90179f282c49c0" /><Relationship Type="http://schemas.openxmlformats.org/officeDocument/2006/relationships/slide" Target="/ppt/slides/slide3.xml" Id="R196d374eb8574e7b" /><Relationship Type="http://schemas.openxmlformats.org/officeDocument/2006/relationships/slide" Target="/ppt/slides/slide4.xml" Id="R3ee07be0dafd4edb" /><Relationship Type="http://schemas.openxmlformats.org/officeDocument/2006/relationships/slide" Target="/ppt/slides/slide5.xml" Id="R6b8fd564a3154d4b" /><Relationship Type="http://schemas.openxmlformats.org/officeDocument/2006/relationships/slide" Target="/ppt/slides/slide6.xml" Id="Rce0f43ad53ab4baa" /><Relationship Type="http://schemas.openxmlformats.org/officeDocument/2006/relationships/slide" Target="/ppt/slides/slide7.xml" Id="Rcecfccfd9066410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b5a3da19f84e5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ebb1dfa22b474b" /><Relationship Type="http://schemas.openxmlformats.org/officeDocument/2006/relationships/theme" Target="/ppt/slideMasters/theme/theme1.xml" Id="Rdd613922d616445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2ebb1dfa22b474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3c47967ed646d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fc9bc2ffa4425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3d6a90c1f6458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c81e8b12624f4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71c8bd645c4ce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5924165ea74af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a253d6ccd842a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HERFØLL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HERFØLL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HERFØLL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HERFØLL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HERFØLL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HERFØLL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−631 367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42 806 137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276 301 883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340 223 916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HERFØLL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VARNAMOSS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HERFØLL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Bolette brygge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919 420 596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HERFØLL INVEST AS</a:t>
            </a:r>
          </a:p>
        </p:txBody>
      </p:sp>
    </p:spTree>
  </p:cSld>
  <p:clrMapOvr>
    <a:masterClrMapping xmlns:a="http://schemas.openxmlformats.org/drawingml/2006/main"/>
  </p:clrMapOvr>
</p:sld>
</file>