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d502abe81141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66c8336d4c4092"/>
  </p:sldMasterIdLst>
  <p:sldIdLst>
    <p:sldId xmlns:r="http://schemas.openxmlformats.org/officeDocument/2006/relationships" id="256" r:id="R9cd8428bab7d4e4f"/>
    <p:sldId xmlns:r="http://schemas.openxmlformats.org/officeDocument/2006/relationships" id="257" r:id="R35cba78dc4ec484f"/>
    <p:sldId xmlns:r="http://schemas.openxmlformats.org/officeDocument/2006/relationships" id="258" r:id="R5380d2580d5b49db"/>
    <p:sldId xmlns:r="http://schemas.openxmlformats.org/officeDocument/2006/relationships" id="259" r:id="R7817eeba11744b5c"/>
    <p:sldId xmlns:r="http://schemas.openxmlformats.org/officeDocument/2006/relationships" id="260" r:id="R95751b8a5ced4fb6"/>
    <p:sldId xmlns:r="http://schemas.openxmlformats.org/officeDocument/2006/relationships" id="261" r:id="Re6a44c90ce6a4781"/>
    <p:sldId xmlns:r="http://schemas.openxmlformats.org/officeDocument/2006/relationships" id="262" r:id="R42791f22d2ea4e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66c8336d4c4092" /><Relationship Type="http://schemas.openxmlformats.org/officeDocument/2006/relationships/slide" Target="/ppt/slides/slide1.xml" Id="R9cd8428bab7d4e4f" /><Relationship Type="http://schemas.openxmlformats.org/officeDocument/2006/relationships/slide" Target="/ppt/slides/slide2.xml" Id="R35cba78dc4ec484f" /><Relationship Type="http://schemas.openxmlformats.org/officeDocument/2006/relationships/slide" Target="/ppt/slides/slide3.xml" Id="R5380d2580d5b49db" /><Relationship Type="http://schemas.openxmlformats.org/officeDocument/2006/relationships/slide" Target="/ppt/slides/slide4.xml" Id="R7817eeba11744b5c" /><Relationship Type="http://schemas.openxmlformats.org/officeDocument/2006/relationships/slide" Target="/ppt/slides/slide5.xml" Id="R95751b8a5ced4fb6" /><Relationship Type="http://schemas.openxmlformats.org/officeDocument/2006/relationships/slide" Target="/ppt/slides/slide6.xml" Id="Re6a44c90ce6a4781" /><Relationship Type="http://schemas.openxmlformats.org/officeDocument/2006/relationships/slide" Target="/ppt/slides/slide7.xml" Id="R42791f22d2ea4e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2fdd735e1d40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e85c56f5f4374" /><Relationship Type="http://schemas.openxmlformats.org/officeDocument/2006/relationships/theme" Target="/ppt/slideMasters/theme/theme1.xml" Id="R537a2d1a615749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9e85c56f5f43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df81d75594b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4fca45b994c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c4e48feff4d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fc9fd893f48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b2cb4d9c241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babe6be7040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0348e4e6d4b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BAMSIC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BAMSIC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BAMSIC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BAMSIC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BAMSIC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BAMSIC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467 909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10 668 911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11 398 618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BAMSIC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ANDRE AARSLAND ØGREID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BAMSIC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Åkragata 106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919 424 559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BAMSIC AS</a:t>
            </a:r>
          </a:p>
        </p:txBody>
      </p:sp>
    </p:spTree>
  </p:cSld>
  <p:clrMapOvr>
    <a:masterClrMapping xmlns:a="http://schemas.openxmlformats.org/drawingml/2006/main"/>
  </p:clrMapOvr>
</p:sld>
</file>