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7ad8782e1d4c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976080341c4d80"/>
  </p:sldMasterIdLst>
  <p:sldIdLst>
    <p:sldId xmlns:r="http://schemas.openxmlformats.org/officeDocument/2006/relationships" id="256" r:id="R4e0b2fa19aec462a"/>
    <p:sldId xmlns:r="http://schemas.openxmlformats.org/officeDocument/2006/relationships" id="257" r:id="Re146fdda192c4639"/>
    <p:sldId xmlns:r="http://schemas.openxmlformats.org/officeDocument/2006/relationships" id="258" r:id="R03f5d1f300fc425b"/>
    <p:sldId xmlns:r="http://schemas.openxmlformats.org/officeDocument/2006/relationships" id="259" r:id="R41f3ec69bf7c45ca"/>
    <p:sldId xmlns:r="http://schemas.openxmlformats.org/officeDocument/2006/relationships" id="260" r:id="R0a9789d6afbf4299"/>
    <p:sldId xmlns:r="http://schemas.openxmlformats.org/officeDocument/2006/relationships" id="261" r:id="R43b2a0e9acd146c3"/>
    <p:sldId xmlns:r="http://schemas.openxmlformats.org/officeDocument/2006/relationships" id="262" r:id="Rc3731509c8cd43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976080341c4d80" /><Relationship Type="http://schemas.openxmlformats.org/officeDocument/2006/relationships/slide" Target="/ppt/slides/slide1.xml" Id="R4e0b2fa19aec462a" /><Relationship Type="http://schemas.openxmlformats.org/officeDocument/2006/relationships/slide" Target="/ppt/slides/slide2.xml" Id="Re146fdda192c4639" /><Relationship Type="http://schemas.openxmlformats.org/officeDocument/2006/relationships/slide" Target="/ppt/slides/slide3.xml" Id="R03f5d1f300fc425b" /><Relationship Type="http://schemas.openxmlformats.org/officeDocument/2006/relationships/slide" Target="/ppt/slides/slide4.xml" Id="R41f3ec69bf7c45ca" /><Relationship Type="http://schemas.openxmlformats.org/officeDocument/2006/relationships/slide" Target="/ppt/slides/slide5.xml" Id="R0a9789d6afbf4299" /><Relationship Type="http://schemas.openxmlformats.org/officeDocument/2006/relationships/slide" Target="/ppt/slides/slide6.xml" Id="R43b2a0e9acd146c3" /><Relationship Type="http://schemas.openxmlformats.org/officeDocument/2006/relationships/slide" Target="/ppt/slides/slide7.xml" Id="Rc3731509c8cd43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21374a78b14e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5a896ca2d4e9d" /><Relationship Type="http://schemas.openxmlformats.org/officeDocument/2006/relationships/theme" Target="/ppt/slideMasters/theme/theme1.xml" Id="R900c03a8b76d44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15a896ca2d4e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7850e15324b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b24d59b874f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6fa612aeb40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e8d47ad9e41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08c30837349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8190069034f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aaaa6ce7842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POPKA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POPKA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184 167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4 017 933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4 033 057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TORGERSEN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919 461 411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