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2d59e1624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d2657177e4efe"/>
  </p:sldMasterIdLst>
  <p:sldIdLst>
    <p:sldId xmlns:r="http://schemas.openxmlformats.org/officeDocument/2006/relationships" id="256" r:id="R9476aa38871f497f"/>
    <p:sldId xmlns:r="http://schemas.openxmlformats.org/officeDocument/2006/relationships" id="257" r:id="R34a542f828ae451c"/>
    <p:sldId xmlns:r="http://schemas.openxmlformats.org/officeDocument/2006/relationships" id="258" r:id="R57f5421cbe8e4389"/>
    <p:sldId xmlns:r="http://schemas.openxmlformats.org/officeDocument/2006/relationships" id="259" r:id="Rf03b01c362cd4090"/>
    <p:sldId xmlns:r="http://schemas.openxmlformats.org/officeDocument/2006/relationships" id="260" r:id="R62260a2f4ce8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d2657177e4efe" /><Relationship Type="http://schemas.openxmlformats.org/officeDocument/2006/relationships/slide" Target="/ppt/slides/slide1.xml" Id="R9476aa38871f497f" /><Relationship Type="http://schemas.openxmlformats.org/officeDocument/2006/relationships/slide" Target="/ppt/slides/slide2.xml" Id="R34a542f828ae451c" /><Relationship Type="http://schemas.openxmlformats.org/officeDocument/2006/relationships/slide" Target="/ppt/slides/slide3.xml" Id="R57f5421cbe8e4389" /><Relationship Type="http://schemas.openxmlformats.org/officeDocument/2006/relationships/slide" Target="/ppt/slides/slide4.xml" Id="Rf03b01c362cd4090" /><Relationship Type="http://schemas.openxmlformats.org/officeDocument/2006/relationships/slide" Target="/ppt/slides/slide5.xml" Id="R62260a2f4ce8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6d6ff2ab8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e659787dc4d7d" /><Relationship Type="http://schemas.openxmlformats.org/officeDocument/2006/relationships/theme" Target="/ppt/slideMasters/theme/theme1.xml" Id="R39d12246c12c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e659787dc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647bfbdc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dbeb21cc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c45f5b4c7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38fbb651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b92996ab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SAMEIE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SAMEIE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SAMEIE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Åsvangvegen 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919 482 230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SAMEIE</a:t>
            </a:r>
          </a:p>
        </p:txBody>
      </p:sp>
    </p:spTree>
  </p:cSld>
  <p:clrMapOvr>
    <a:masterClrMapping xmlns:a="http://schemas.openxmlformats.org/drawingml/2006/main"/>
  </p:clrMapOvr>
</p:sld>
</file>