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a7132c38b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fd8886c2a4f92"/>
  </p:sldMasterIdLst>
  <p:sldIdLst>
    <p:sldId xmlns:r="http://schemas.openxmlformats.org/officeDocument/2006/relationships" id="256" r:id="R3dddd13613024def"/>
    <p:sldId xmlns:r="http://schemas.openxmlformats.org/officeDocument/2006/relationships" id="257" r:id="R4a0e0811dfc14fc1"/>
    <p:sldId xmlns:r="http://schemas.openxmlformats.org/officeDocument/2006/relationships" id="258" r:id="Rb5088de4e6314040"/>
    <p:sldId xmlns:r="http://schemas.openxmlformats.org/officeDocument/2006/relationships" id="259" r:id="R49fb4a6a7ed04787"/>
    <p:sldId xmlns:r="http://schemas.openxmlformats.org/officeDocument/2006/relationships" id="260" r:id="Rdba648a65da54b48"/>
    <p:sldId xmlns:r="http://schemas.openxmlformats.org/officeDocument/2006/relationships" id="261" r:id="R7412b977dcf14575"/>
    <p:sldId xmlns:r="http://schemas.openxmlformats.org/officeDocument/2006/relationships" id="262" r:id="Rf8707f4f2d43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fd8886c2a4f92" /><Relationship Type="http://schemas.openxmlformats.org/officeDocument/2006/relationships/slide" Target="/ppt/slides/slide1.xml" Id="R3dddd13613024def" /><Relationship Type="http://schemas.openxmlformats.org/officeDocument/2006/relationships/slide" Target="/ppt/slides/slide2.xml" Id="R4a0e0811dfc14fc1" /><Relationship Type="http://schemas.openxmlformats.org/officeDocument/2006/relationships/slide" Target="/ppt/slides/slide3.xml" Id="Rb5088de4e6314040" /><Relationship Type="http://schemas.openxmlformats.org/officeDocument/2006/relationships/slide" Target="/ppt/slides/slide4.xml" Id="R49fb4a6a7ed04787" /><Relationship Type="http://schemas.openxmlformats.org/officeDocument/2006/relationships/slide" Target="/ppt/slides/slide5.xml" Id="Rdba648a65da54b48" /><Relationship Type="http://schemas.openxmlformats.org/officeDocument/2006/relationships/slide" Target="/ppt/slides/slide6.xml" Id="R7412b977dcf14575" /><Relationship Type="http://schemas.openxmlformats.org/officeDocument/2006/relationships/slide" Target="/ppt/slides/slide7.xml" Id="Rf8707f4f2d43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51fbc988b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12b4fd2bd42e5" /><Relationship Type="http://schemas.openxmlformats.org/officeDocument/2006/relationships/theme" Target="/ppt/slideMasters/theme/theme1.xml" Id="R07716ab1d691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12b4fd2bd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76e8bf7dc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7eacb2c2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c5961a352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6693abe14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1d70b8ff4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a7753afc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00fef5d8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TORGERSEN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HALLINGSTAD TORGERSEN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HALLINGSTAD TORGERSEN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HALLINGSTAD TORGERSEN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