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34b709df3746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eefa1052f846c9"/>
  </p:sldMasterIdLst>
  <p:sldIdLst>
    <p:sldId xmlns:r="http://schemas.openxmlformats.org/officeDocument/2006/relationships" id="256" r:id="R20b67ee6de994c93"/>
    <p:sldId xmlns:r="http://schemas.openxmlformats.org/officeDocument/2006/relationships" id="257" r:id="R7446dd5310954c07"/>
    <p:sldId xmlns:r="http://schemas.openxmlformats.org/officeDocument/2006/relationships" id="258" r:id="R29f3b4076ac64aa6"/>
    <p:sldId xmlns:r="http://schemas.openxmlformats.org/officeDocument/2006/relationships" id="259" r:id="Rc99c9550b633452f"/>
    <p:sldId xmlns:r="http://schemas.openxmlformats.org/officeDocument/2006/relationships" id="260" r:id="R247b798b93824ba5"/>
    <p:sldId xmlns:r="http://schemas.openxmlformats.org/officeDocument/2006/relationships" id="261" r:id="R53e944dc27484f59"/>
    <p:sldId xmlns:r="http://schemas.openxmlformats.org/officeDocument/2006/relationships" id="262" r:id="Rc9ec10dcf40e4d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eefa1052f846c9" /><Relationship Type="http://schemas.openxmlformats.org/officeDocument/2006/relationships/slide" Target="/ppt/slides/slide1.xml" Id="R20b67ee6de994c93" /><Relationship Type="http://schemas.openxmlformats.org/officeDocument/2006/relationships/slide" Target="/ppt/slides/slide2.xml" Id="R7446dd5310954c07" /><Relationship Type="http://schemas.openxmlformats.org/officeDocument/2006/relationships/slide" Target="/ppt/slides/slide3.xml" Id="R29f3b4076ac64aa6" /><Relationship Type="http://schemas.openxmlformats.org/officeDocument/2006/relationships/slide" Target="/ppt/slides/slide4.xml" Id="Rc99c9550b633452f" /><Relationship Type="http://schemas.openxmlformats.org/officeDocument/2006/relationships/slide" Target="/ppt/slides/slide5.xml" Id="R247b798b93824ba5" /><Relationship Type="http://schemas.openxmlformats.org/officeDocument/2006/relationships/slide" Target="/ppt/slides/slide6.xml" Id="R53e944dc27484f59" /><Relationship Type="http://schemas.openxmlformats.org/officeDocument/2006/relationships/slide" Target="/ppt/slides/slide7.xml" Id="Rc9ec10dcf40e4d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a31ba3fcfe4c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3325641164e4b" /><Relationship Type="http://schemas.openxmlformats.org/officeDocument/2006/relationships/theme" Target="/ppt/slideMasters/theme/theme1.xml" Id="Raa96c0594d9542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33325641164e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41972c7c9742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1419a99504f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9beb386fc47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0b9e0ec2e48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766a467eb4f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b47904a5448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125ee7ebd40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ICONOMY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ICONOMY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19 987 890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978 961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798 943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2 317 879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6 700 139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ICONOMY INVEST AS  –  61,9 %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KLEINS SIXPENCE AS  –  38,1 %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919 563 753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ICONOMY AS</a:t>
            </a:r>
          </a:p>
        </p:txBody>
      </p:sp>
    </p:spTree>
  </p:cSld>
  <p:clrMapOvr>
    <a:masterClrMapping xmlns:a="http://schemas.openxmlformats.org/drawingml/2006/main"/>
  </p:clrMapOvr>
</p:sld>
</file>