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f10fce13a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6c64936494827"/>
  </p:sldMasterIdLst>
  <p:sldIdLst>
    <p:sldId xmlns:r="http://schemas.openxmlformats.org/officeDocument/2006/relationships" id="256" r:id="R805ae0f7c32540ea"/>
    <p:sldId xmlns:r="http://schemas.openxmlformats.org/officeDocument/2006/relationships" id="257" r:id="Rd397040400df49b4"/>
    <p:sldId xmlns:r="http://schemas.openxmlformats.org/officeDocument/2006/relationships" id="258" r:id="R31a2ff7642874aa6"/>
    <p:sldId xmlns:r="http://schemas.openxmlformats.org/officeDocument/2006/relationships" id="259" r:id="Rf3c3262a54e84f51"/>
    <p:sldId xmlns:r="http://schemas.openxmlformats.org/officeDocument/2006/relationships" id="260" r:id="R8f3c9d17fc1a4471"/>
    <p:sldId xmlns:r="http://schemas.openxmlformats.org/officeDocument/2006/relationships" id="261" r:id="R7eb346b29f744a38"/>
    <p:sldId xmlns:r="http://schemas.openxmlformats.org/officeDocument/2006/relationships" id="262" r:id="Rc1235372b5ca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6c64936494827" /><Relationship Type="http://schemas.openxmlformats.org/officeDocument/2006/relationships/slide" Target="/ppt/slides/slide1.xml" Id="R805ae0f7c32540ea" /><Relationship Type="http://schemas.openxmlformats.org/officeDocument/2006/relationships/slide" Target="/ppt/slides/slide2.xml" Id="Rd397040400df49b4" /><Relationship Type="http://schemas.openxmlformats.org/officeDocument/2006/relationships/slide" Target="/ppt/slides/slide3.xml" Id="R31a2ff7642874aa6" /><Relationship Type="http://schemas.openxmlformats.org/officeDocument/2006/relationships/slide" Target="/ppt/slides/slide4.xml" Id="Rf3c3262a54e84f51" /><Relationship Type="http://schemas.openxmlformats.org/officeDocument/2006/relationships/slide" Target="/ppt/slides/slide5.xml" Id="R8f3c9d17fc1a4471" /><Relationship Type="http://schemas.openxmlformats.org/officeDocument/2006/relationships/slide" Target="/ppt/slides/slide6.xml" Id="R7eb346b29f744a38" /><Relationship Type="http://schemas.openxmlformats.org/officeDocument/2006/relationships/slide" Target="/ppt/slides/slide7.xml" Id="Rc1235372b5ca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b2845c939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88ee3ddfd4cb8" /><Relationship Type="http://schemas.openxmlformats.org/officeDocument/2006/relationships/theme" Target="/ppt/slideMasters/theme/theme1.xml" Id="Raf326bf8b6764e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88ee3ddfd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47e1a0efa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855bc72d7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a72b1e698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bb3cc074a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2150998d445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33bb0fe3e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ecee381a9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 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 G HOLDING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5 611 847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STIG-ROAR GUTTELVIK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Joenget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919 577 320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