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32eaa6960ff437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d1fd3b66d56409a"/>
  </p:sldMasterIdLst>
  <p:sldIdLst>
    <p:sldId xmlns:r="http://schemas.openxmlformats.org/officeDocument/2006/relationships" id="256" r:id="Re971609a75a84a4c"/>
    <p:sldId xmlns:r="http://schemas.openxmlformats.org/officeDocument/2006/relationships" id="257" r:id="Rceabb4efe0744040"/>
    <p:sldId xmlns:r="http://schemas.openxmlformats.org/officeDocument/2006/relationships" id="258" r:id="R7ca41d52134245ca"/>
    <p:sldId xmlns:r="http://schemas.openxmlformats.org/officeDocument/2006/relationships" id="259" r:id="R390cfeeaae864218"/>
    <p:sldId xmlns:r="http://schemas.openxmlformats.org/officeDocument/2006/relationships" id="260" r:id="R93941c4494c64251"/>
    <p:sldId xmlns:r="http://schemas.openxmlformats.org/officeDocument/2006/relationships" id="261" r:id="R881211e9cb324b90"/>
    <p:sldId xmlns:r="http://schemas.openxmlformats.org/officeDocument/2006/relationships" id="262" r:id="R746119b2f32646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1fd3b66d56409a" /><Relationship Type="http://schemas.openxmlformats.org/officeDocument/2006/relationships/slide" Target="/ppt/slides/slide1.xml" Id="Re971609a75a84a4c" /><Relationship Type="http://schemas.openxmlformats.org/officeDocument/2006/relationships/slide" Target="/ppt/slides/slide2.xml" Id="Rceabb4efe0744040" /><Relationship Type="http://schemas.openxmlformats.org/officeDocument/2006/relationships/slide" Target="/ppt/slides/slide3.xml" Id="R7ca41d52134245ca" /><Relationship Type="http://schemas.openxmlformats.org/officeDocument/2006/relationships/slide" Target="/ppt/slides/slide4.xml" Id="R390cfeeaae864218" /><Relationship Type="http://schemas.openxmlformats.org/officeDocument/2006/relationships/slide" Target="/ppt/slides/slide5.xml" Id="R93941c4494c64251" /><Relationship Type="http://schemas.openxmlformats.org/officeDocument/2006/relationships/slide" Target="/ppt/slides/slide6.xml" Id="R881211e9cb324b90" /><Relationship Type="http://schemas.openxmlformats.org/officeDocument/2006/relationships/slide" Target="/ppt/slides/slide7.xml" Id="R746119b2f32646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e5d4f14aea41d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01979c677244dd" /><Relationship Type="http://schemas.openxmlformats.org/officeDocument/2006/relationships/theme" Target="/ppt/slideMasters/theme/theme1.xml" Id="R97411abb36634ea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01979c677244d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513803435542b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92f06b14b6408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11ab006d2b4d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2f6799e8c14b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dbb2c7d7314c4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ecf43bf765488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577d2d0b67411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DS FOLLO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DS FOLLO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DS FOLLO AS ble etablert [år] og holder til i Drøbak.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DS FOLLO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DS FOLLO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DS FOLLO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224 183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−12 849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−592 049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84 692 092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235 408 794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DS FOLLO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DRØBAK INVEST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 H SLÅKE INVEST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DS FOLLO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OH Slåke Invest AS,, Holterveien 4D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1448 Drøbak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919 582 103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DS FOLLO AS</a:t>
            </a:r>
          </a:p>
        </p:txBody>
      </p:sp>
    </p:spTree>
  </p:cSld>
  <p:clrMapOvr>
    <a:masterClrMapping xmlns:a="http://schemas.openxmlformats.org/drawingml/2006/main"/>
  </p:clrMapOvr>
</p:sld>
</file>