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bdeae8e38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9c9d75de748b6"/>
  </p:sldMasterIdLst>
  <p:sldIdLst>
    <p:sldId xmlns:r="http://schemas.openxmlformats.org/officeDocument/2006/relationships" id="256" r:id="Rf26a0bce733145b9"/>
    <p:sldId xmlns:r="http://schemas.openxmlformats.org/officeDocument/2006/relationships" id="257" r:id="R9c2822e4da0c44b9"/>
    <p:sldId xmlns:r="http://schemas.openxmlformats.org/officeDocument/2006/relationships" id="258" r:id="Rdaf66328f11c4900"/>
    <p:sldId xmlns:r="http://schemas.openxmlformats.org/officeDocument/2006/relationships" id="259" r:id="Rb6607f4b4e6e4a11"/>
    <p:sldId xmlns:r="http://schemas.openxmlformats.org/officeDocument/2006/relationships" id="260" r:id="R75dbbd50471d4815"/>
    <p:sldId xmlns:r="http://schemas.openxmlformats.org/officeDocument/2006/relationships" id="261" r:id="Rbeefce5c891a415b"/>
    <p:sldId xmlns:r="http://schemas.openxmlformats.org/officeDocument/2006/relationships" id="262" r:id="Rd8cabe82c482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9c9d75de748b6" /><Relationship Type="http://schemas.openxmlformats.org/officeDocument/2006/relationships/slide" Target="/ppt/slides/slide1.xml" Id="Rf26a0bce733145b9" /><Relationship Type="http://schemas.openxmlformats.org/officeDocument/2006/relationships/slide" Target="/ppt/slides/slide2.xml" Id="R9c2822e4da0c44b9" /><Relationship Type="http://schemas.openxmlformats.org/officeDocument/2006/relationships/slide" Target="/ppt/slides/slide3.xml" Id="Rdaf66328f11c4900" /><Relationship Type="http://schemas.openxmlformats.org/officeDocument/2006/relationships/slide" Target="/ppt/slides/slide4.xml" Id="Rb6607f4b4e6e4a11" /><Relationship Type="http://schemas.openxmlformats.org/officeDocument/2006/relationships/slide" Target="/ppt/slides/slide5.xml" Id="R75dbbd50471d4815" /><Relationship Type="http://schemas.openxmlformats.org/officeDocument/2006/relationships/slide" Target="/ppt/slides/slide6.xml" Id="Rbeefce5c891a415b" /><Relationship Type="http://schemas.openxmlformats.org/officeDocument/2006/relationships/slide" Target="/ppt/slides/slide7.xml" Id="Rd8cabe82c482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4ce38450b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1a872fb84b2e" /><Relationship Type="http://schemas.openxmlformats.org/officeDocument/2006/relationships/theme" Target="/ppt/slideMasters/theme/theme1.xml" Id="R59bed0fab261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71a872fb8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31c61e336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27ceef61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52fb58b2e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1db0563c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42c9b3d1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a2061565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09ce9076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