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1fcb2b183a41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a93cb09b294aef"/>
  </p:sldMasterIdLst>
  <p:sldIdLst>
    <p:sldId xmlns:r="http://schemas.openxmlformats.org/officeDocument/2006/relationships" id="256" r:id="Rb36584d989664ae9"/>
    <p:sldId xmlns:r="http://schemas.openxmlformats.org/officeDocument/2006/relationships" id="257" r:id="R64187519908d4759"/>
    <p:sldId xmlns:r="http://schemas.openxmlformats.org/officeDocument/2006/relationships" id="258" r:id="R16f86a6a965e4b1d"/>
    <p:sldId xmlns:r="http://schemas.openxmlformats.org/officeDocument/2006/relationships" id="259" r:id="Rde16fcca161e4434"/>
    <p:sldId xmlns:r="http://schemas.openxmlformats.org/officeDocument/2006/relationships" id="260" r:id="R8a0bfe7298d241d4"/>
    <p:sldId xmlns:r="http://schemas.openxmlformats.org/officeDocument/2006/relationships" id="261" r:id="Reefa51726146499e"/>
    <p:sldId xmlns:r="http://schemas.openxmlformats.org/officeDocument/2006/relationships" id="262" r:id="Rc7c5ee63095749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a93cb09b294aef" /><Relationship Type="http://schemas.openxmlformats.org/officeDocument/2006/relationships/slide" Target="/ppt/slides/slide1.xml" Id="Rb36584d989664ae9" /><Relationship Type="http://schemas.openxmlformats.org/officeDocument/2006/relationships/slide" Target="/ppt/slides/slide2.xml" Id="R64187519908d4759" /><Relationship Type="http://schemas.openxmlformats.org/officeDocument/2006/relationships/slide" Target="/ppt/slides/slide3.xml" Id="R16f86a6a965e4b1d" /><Relationship Type="http://schemas.openxmlformats.org/officeDocument/2006/relationships/slide" Target="/ppt/slides/slide4.xml" Id="Rde16fcca161e4434" /><Relationship Type="http://schemas.openxmlformats.org/officeDocument/2006/relationships/slide" Target="/ppt/slides/slide5.xml" Id="R8a0bfe7298d241d4" /><Relationship Type="http://schemas.openxmlformats.org/officeDocument/2006/relationships/slide" Target="/ppt/slides/slide6.xml" Id="Reefa51726146499e" /><Relationship Type="http://schemas.openxmlformats.org/officeDocument/2006/relationships/slide" Target="/ppt/slides/slide7.xml" Id="Rc7c5ee63095749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f0d75277d47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25bc5074f497c" /><Relationship Type="http://schemas.openxmlformats.org/officeDocument/2006/relationships/theme" Target="/ppt/slideMasters/theme/theme1.xml" Id="R4661c98a08ba4a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025bc5074f49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f79786c034b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458e39e7843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bbf2cf1d44d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5951977bc41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c8fdc8bf34a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3035579b640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ae5cc1b6742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ARONSEN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ARONSEN INVEST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−1 543 752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19 048 820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43 926 577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103 503 892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BALUBA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BJØRK-INVEST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31/33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919 612 134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ARONSEN INVEST AS</a:t>
            </a:r>
          </a:p>
        </p:txBody>
      </p:sp>
    </p:spTree>
  </p:cSld>
  <p:clrMapOvr>
    <a:masterClrMapping xmlns:a="http://schemas.openxmlformats.org/drawingml/2006/main"/>
  </p:clrMapOvr>
</p:sld>
</file>