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2075f1aa4b49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69f811bd034fc2"/>
  </p:sldMasterIdLst>
  <p:sldIdLst>
    <p:sldId xmlns:r="http://schemas.openxmlformats.org/officeDocument/2006/relationships" id="256" r:id="Rae85537736a94246"/>
    <p:sldId xmlns:r="http://schemas.openxmlformats.org/officeDocument/2006/relationships" id="257" r:id="Ra16907bba2604e08"/>
    <p:sldId xmlns:r="http://schemas.openxmlformats.org/officeDocument/2006/relationships" id="258" r:id="Ra14ba3cc015f4028"/>
    <p:sldId xmlns:r="http://schemas.openxmlformats.org/officeDocument/2006/relationships" id="259" r:id="Rb543e34e44a248b8"/>
    <p:sldId xmlns:r="http://schemas.openxmlformats.org/officeDocument/2006/relationships" id="260" r:id="R7be6f831bc8b4632"/>
    <p:sldId xmlns:r="http://schemas.openxmlformats.org/officeDocument/2006/relationships" id="261" r:id="R13d8c8ff2d4440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69f811bd034fc2" /><Relationship Type="http://schemas.openxmlformats.org/officeDocument/2006/relationships/slide" Target="/ppt/slides/slide1.xml" Id="Rae85537736a94246" /><Relationship Type="http://schemas.openxmlformats.org/officeDocument/2006/relationships/slide" Target="/ppt/slides/slide2.xml" Id="Ra16907bba2604e08" /><Relationship Type="http://schemas.openxmlformats.org/officeDocument/2006/relationships/slide" Target="/ppt/slides/slide3.xml" Id="Ra14ba3cc015f4028" /><Relationship Type="http://schemas.openxmlformats.org/officeDocument/2006/relationships/slide" Target="/ppt/slides/slide4.xml" Id="Rb543e34e44a248b8" /><Relationship Type="http://schemas.openxmlformats.org/officeDocument/2006/relationships/slide" Target="/ppt/slides/slide5.xml" Id="R7be6f831bc8b4632" /><Relationship Type="http://schemas.openxmlformats.org/officeDocument/2006/relationships/slide" Target="/ppt/slides/slide6.xml" Id="R13d8c8ff2d4440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3ba35080da40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a5c23689d49a8" /><Relationship Type="http://schemas.openxmlformats.org/officeDocument/2006/relationships/theme" Target="/ppt/slideMasters/theme/theme1.xml" Id="R0a10787dbe024a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da5c23689d49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ad4c0e87444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fca479ace45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3d727b68d41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9c98e869340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e2d0152f74f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88b0077c849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 AMUND BRENNO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AMUND BRENNO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AMUND BRENNO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AMUND BRENNO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AMUND BRENNO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AMUND BRENNO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3 362 510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1 985 790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1 985 671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675 172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1 072 139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AMUND BRENNO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Brennovegen 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919 635 088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AMUND BRENNO</a:t>
            </a:r>
          </a:p>
        </p:txBody>
      </p:sp>
    </p:spTree>
  </p:cSld>
  <p:clrMapOvr>
    <a:masterClrMapping xmlns:a="http://schemas.openxmlformats.org/drawingml/2006/main"/>
  </p:clrMapOvr>
</p:sld>
</file>