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087b3b1bb8e4ae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7886e4199394772"/>
  </p:sldMasterIdLst>
  <p:sldIdLst>
    <p:sldId xmlns:r="http://schemas.openxmlformats.org/officeDocument/2006/relationships" id="256" r:id="R4f9877854a7d4df6"/>
    <p:sldId xmlns:r="http://schemas.openxmlformats.org/officeDocument/2006/relationships" id="257" r:id="R28ef85af583747c2"/>
    <p:sldId xmlns:r="http://schemas.openxmlformats.org/officeDocument/2006/relationships" id="258" r:id="R75bdac410c634208"/>
    <p:sldId xmlns:r="http://schemas.openxmlformats.org/officeDocument/2006/relationships" id="259" r:id="Rfaf4e38025e14805"/>
    <p:sldId xmlns:r="http://schemas.openxmlformats.org/officeDocument/2006/relationships" id="260" r:id="Rfc92b1803a0e40a2"/>
    <p:sldId xmlns:r="http://schemas.openxmlformats.org/officeDocument/2006/relationships" id="261" r:id="R4cc7b65952ef4306"/>
    <p:sldId xmlns:r="http://schemas.openxmlformats.org/officeDocument/2006/relationships" id="262" r:id="R64b464e3db6a4b5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7886e4199394772" /><Relationship Type="http://schemas.openxmlformats.org/officeDocument/2006/relationships/slide" Target="/ppt/slides/slide1.xml" Id="R4f9877854a7d4df6" /><Relationship Type="http://schemas.openxmlformats.org/officeDocument/2006/relationships/slide" Target="/ppt/slides/slide2.xml" Id="R28ef85af583747c2" /><Relationship Type="http://schemas.openxmlformats.org/officeDocument/2006/relationships/slide" Target="/ppt/slides/slide3.xml" Id="R75bdac410c634208" /><Relationship Type="http://schemas.openxmlformats.org/officeDocument/2006/relationships/slide" Target="/ppt/slides/slide4.xml" Id="Rfaf4e38025e14805" /><Relationship Type="http://schemas.openxmlformats.org/officeDocument/2006/relationships/slide" Target="/ppt/slides/slide5.xml" Id="Rfc92b1803a0e40a2" /><Relationship Type="http://schemas.openxmlformats.org/officeDocument/2006/relationships/slide" Target="/ppt/slides/slide6.xml" Id="R4cc7b65952ef4306" /><Relationship Type="http://schemas.openxmlformats.org/officeDocument/2006/relationships/slide" Target="/ppt/slides/slide7.xml" Id="R64b464e3db6a4b5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941c32da062436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c30d9de6ce4e32" /><Relationship Type="http://schemas.openxmlformats.org/officeDocument/2006/relationships/theme" Target="/ppt/slideMasters/theme/theme1.xml" Id="Re0d942e6061741f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6c30d9de6ce4e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71cda234f34c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52c504bd3a4c5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dc710d3bd64a9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449f9f9714da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170c4603e7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1b32fa21a48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86192de6b49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STEENSTRUP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STEENSTRUP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18 758 790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61 622 190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61 683 553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VOLD HANSEN STEENSTRUP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