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e012047dd4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24f96540c44b4"/>
  </p:sldMasterIdLst>
  <p:sldIdLst>
    <p:sldId xmlns:r="http://schemas.openxmlformats.org/officeDocument/2006/relationships" id="256" r:id="R72ccd812acb24813"/>
    <p:sldId xmlns:r="http://schemas.openxmlformats.org/officeDocument/2006/relationships" id="257" r:id="Rf18b3d9aaff54076"/>
    <p:sldId xmlns:r="http://schemas.openxmlformats.org/officeDocument/2006/relationships" id="258" r:id="R60e33c38817143c3"/>
    <p:sldId xmlns:r="http://schemas.openxmlformats.org/officeDocument/2006/relationships" id="259" r:id="R42a0eb720ab64a18"/>
    <p:sldId xmlns:r="http://schemas.openxmlformats.org/officeDocument/2006/relationships" id="260" r:id="R50da0769429e4080"/>
    <p:sldId xmlns:r="http://schemas.openxmlformats.org/officeDocument/2006/relationships" id="261" r:id="Ra9ef11663ff74601"/>
    <p:sldId xmlns:r="http://schemas.openxmlformats.org/officeDocument/2006/relationships" id="262" r:id="R4c0d827d62f6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24f96540c44b4" /><Relationship Type="http://schemas.openxmlformats.org/officeDocument/2006/relationships/slide" Target="/ppt/slides/slide1.xml" Id="R72ccd812acb24813" /><Relationship Type="http://schemas.openxmlformats.org/officeDocument/2006/relationships/slide" Target="/ppt/slides/slide2.xml" Id="Rf18b3d9aaff54076" /><Relationship Type="http://schemas.openxmlformats.org/officeDocument/2006/relationships/slide" Target="/ppt/slides/slide3.xml" Id="R60e33c38817143c3" /><Relationship Type="http://schemas.openxmlformats.org/officeDocument/2006/relationships/slide" Target="/ppt/slides/slide4.xml" Id="R42a0eb720ab64a18" /><Relationship Type="http://schemas.openxmlformats.org/officeDocument/2006/relationships/slide" Target="/ppt/slides/slide5.xml" Id="R50da0769429e4080" /><Relationship Type="http://schemas.openxmlformats.org/officeDocument/2006/relationships/slide" Target="/ppt/slides/slide6.xml" Id="Ra9ef11663ff74601" /><Relationship Type="http://schemas.openxmlformats.org/officeDocument/2006/relationships/slide" Target="/ppt/slides/slide7.xml" Id="R4c0d827d62f6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11487ea0a42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b218dab144106" /><Relationship Type="http://schemas.openxmlformats.org/officeDocument/2006/relationships/theme" Target="/ppt/slideMasters/theme/theme1.xml" Id="Ra4b74cf400e3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b218dab14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a2bf055d3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e3e0e54af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42a918ae54b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8dc4a6e94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625f9c711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b72cbcf0f4b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366c8eb99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BLANKVANN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BLANKVANN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2 248 437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12 816 791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BAUMANN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919 662 018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