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baf4e64baf048a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c907233db764718"/>
  </p:sldMasterIdLst>
  <p:sldIdLst>
    <p:sldId xmlns:r="http://schemas.openxmlformats.org/officeDocument/2006/relationships" id="256" r:id="R6abe9d7fb6384ed4"/>
    <p:sldId xmlns:r="http://schemas.openxmlformats.org/officeDocument/2006/relationships" id="257" r:id="R82653252c364404c"/>
    <p:sldId xmlns:r="http://schemas.openxmlformats.org/officeDocument/2006/relationships" id="258" r:id="Rf9ecdca5f7754fed"/>
    <p:sldId xmlns:r="http://schemas.openxmlformats.org/officeDocument/2006/relationships" id="259" r:id="Rffffa60f7cac4a09"/>
    <p:sldId xmlns:r="http://schemas.openxmlformats.org/officeDocument/2006/relationships" id="260" r:id="R1853360e6aef4433"/>
    <p:sldId xmlns:r="http://schemas.openxmlformats.org/officeDocument/2006/relationships" id="261" r:id="Rfac90661779b489c"/>
    <p:sldId xmlns:r="http://schemas.openxmlformats.org/officeDocument/2006/relationships" id="262" r:id="Rb91bacdbc8a4436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907233db764718" /><Relationship Type="http://schemas.openxmlformats.org/officeDocument/2006/relationships/slide" Target="/ppt/slides/slide1.xml" Id="R6abe9d7fb6384ed4" /><Relationship Type="http://schemas.openxmlformats.org/officeDocument/2006/relationships/slide" Target="/ppt/slides/slide2.xml" Id="R82653252c364404c" /><Relationship Type="http://schemas.openxmlformats.org/officeDocument/2006/relationships/slide" Target="/ppt/slides/slide3.xml" Id="Rf9ecdca5f7754fed" /><Relationship Type="http://schemas.openxmlformats.org/officeDocument/2006/relationships/slide" Target="/ppt/slides/slide4.xml" Id="Rffffa60f7cac4a09" /><Relationship Type="http://schemas.openxmlformats.org/officeDocument/2006/relationships/slide" Target="/ppt/slides/slide5.xml" Id="R1853360e6aef4433" /><Relationship Type="http://schemas.openxmlformats.org/officeDocument/2006/relationships/slide" Target="/ppt/slides/slide6.xml" Id="Rfac90661779b489c" /><Relationship Type="http://schemas.openxmlformats.org/officeDocument/2006/relationships/slide" Target="/ppt/slides/slide7.xml" Id="Rb91bacdbc8a4436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8462aaac27428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467483f0724225" /><Relationship Type="http://schemas.openxmlformats.org/officeDocument/2006/relationships/theme" Target="/ppt/slideMasters/theme/theme1.xml" Id="Ree418fd67e7c40c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2467483f072422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eead501fcd4c0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ff340252d74df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324eef6091454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b26fe09a8243b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328b187e934a7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2cf0963ad9451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50388de8af42d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DEV VENUE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DEV VENUE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DEV VENUE AS ble etablert [år] og holder til i Sandvika.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DEV VENUE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DEV VENUE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DEV VENUE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992 154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138 823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68 266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4 890 964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5 028 890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DEV VENUE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PEIMAN CYRUS JAVADI PARSA  –  95,8 %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DARIUSH JAVADI  –  4,2 %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DEV VENUE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1337 Sandvika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pparsa@ecit.com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919 663 065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DEV VENUE AS</a:t>
            </a:r>
          </a:p>
        </p:txBody>
      </p:sp>
    </p:spTree>
  </p:cSld>
  <p:clrMapOvr>
    <a:masterClrMapping xmlns:a="http://schemas.openxmlformats.org/drawingml/2006/main"/>
  </p:clrMapOvr>
</p:sld>
</file>