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31ee148df4d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be743878a4db8"/>
  </p:sldMasterIdLst>
  <p:sldIdLst>
    <p:sldId xmlns:r="http://schemas.openxmlformats.org/officeDocument/2006/relationships" id="256" r:id="Rfc780a95933a40bc"/>
    <p:sldId xmlns:r="http://schemas.openxmlformats.org/officeDocument/2006/relationships" id="257" r:id="Rb875f0b9a7cf46da"/>
    <p:sldId xmlns:r="http://schemas.openxmlformats.org/officeDocument/2006/relationships" id="258" r:id="R1db1ebc4c37d4248"/>
    <p:sldId xmlns:r="http://schemas.openxmlformats.org/officeDocument/2006/relationships" id="259" r:id="Re3f8712423124341"/>
    <p:sldId xmlns:r="http://schemas.openxmlformats.org/officeDocument/2006/relationships" id="260" r:id="Rc2a6eb9bb82348de"/>
    <p:sldId xmlns:r="http://schemas.openxmlformats.org/officeDocument/2006/relationships" id="261" r:id="R82829e031e524587"/>
    <p:sldId xmlns:r="http://schemas.openxmlformats.org/officeDocument/2006/relationships" id="262" r:id="Rd59ea364046843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be743878a4db8" /><Relationship Type="http://schemas.openxmlformats.org/officeDocument/2006/relationships/slide" Target="/ppt/slides/slide1.xml" Id="Rfc780a95933a40bc" /><Relationship Type="http://schemas.openxmlformats.org/officeDocument/2006/relationships/slide" Target="/ppt/slides/slide2.xml" Id="Rb875f0b9a7cf46da" /><Relationship Type="http://schemas.openxmlformats.org/officeDocument/2006/relationships/slide" Target="/ppt/slides/slide3.xml" Id="R1db1ebc4c37d4248" /><Relationship Type="http://schemas.openxmlformats.org/officeDocument/2006/relationships/slide" Target="/ppt/slides/slide4.xml" Id="Re3f8712423124341" /><Relationship Type="http://schemas.openxmlformats.org/officeDocument/2006/relationships/slide" Target="/ppt/slides/slide5.xml" Id="Rc2a6eb9bb82348de" /><Relationship Type="http://schemas.openxmlformats.org/officeDocument/2006/relationships/slide" Target="/ppt/slides/slide6.xml" Id="R82829e031e524587" /><Relationship Type="http://schemas.openxmlformats.org/officeDocument/2006/relationships/slide" Target="/ppt/slides/slide7.xml" Id="Rd59ea364046843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c7f9e687a4e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542a3f0e24e94" /><Relationship Type="http://schemas.openxmlformats.org/officeDocument/2006/relationships/theme" Target="/ppt/slideMasters/theme/theme1.xml" Id="R629544a36c20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2542a3f0e24e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72b8ffa68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872a1c05941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d3c56222a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fd6bffdc746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d97807dc14b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a4c83822e40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9ed08a76048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2 031 485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1 274 189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11 970 731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13 404 288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LUNDE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