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ac71c2a074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9a9a2fd4e488f"/>
  </p:sldMasterIdLst>
  <p:sldIdLst>
    <p:sldId xmlns:r="http://schemas.openxmlformats.org/officeDocument/2006/relationships" id="256" r:id="R197d197a00ca4351"/>
    <p:sldId xmlns:r="http://schemas.openxmlformats.org/officeDocument/2006/relationships" id="257" r:id="R51eff37ce9184f95"/>
    <p:sldId xmlns:r="http://schemas.openxmlformats.org/officeDocument/2006/relationships" id="258" r:id="Rc180e5898ef84e39"/>
    <p:sldId xmlns:r="http://schemas.openxmlformats.org/officeDocument/2006/relationships" id="259" r:id="Re790d8548858460f"/>
    <p:sldId xmlns:r="http://schemas.openxmlformats.org/officeDocument/2006/relationships" id="260" r:id="Rc4c11dca0f0a4375"/>
    <p:sldId xmlns:r="http://schemas.openxmlformats.org/officeDocument/2006/relationships" id="261" r:id="Rd2fe4d9347be49bc"/>
    <p:sldId xmlns:r="http://schemas.openxmlformats.org/officeDocument/2006/relationships" id="262" r:id="R4e1015c76eb944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9a9a2fd4e488f" /><Relationship Type="http://schemas.openxmlformats.org/officeDocument/2006/relationships/slide" Target="/ppt/slides/slide1.xml" Id="R197d197a00ca4351" /><Relationship Type="http://schemas.openxmlformats.org/officeDocument/2006/relationships/slide" Target="/ppt/slides/slide2.xml" Id="R51eff37ce9184f95" /><Relationship Type="http://schemas.openxmlformats.org/officeDocument/2006/relationships/slide" Target="/ppt/slides/slide3.xml" Id="Rc180e5898ef84e39" /><Relationship Type="http://schemas.openxmlformats.org/officeDocument/2006/relationships/slide" Target="/ppt/slides/slide4.xml" Id="Re790d8548858460f" /><Relationship Type="http://schemas.openxmlformats.org/officeDocument/2006/relationships/slide" Target="/ppt/slides/slide5.xml" Id="Rc4c11dca0f0a4375" /><Relationship Type="http://schemas.openxmlformats.org/officeDocument/2006/relationships/slide" Target="/ppt/slides/slide6.xml" Id="Rd2fe4d9347be49bc" /><Relationship Type="http://schemas.openxmlformats.org/officeDocument/2006/relationships/slide" Target="/ppt/slides/slide7.xml" Id="R4e1015c76eb944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318e576ac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0fa860ead438d" /><Relationship Type="http://schemas.openxmlformats.org/officeDocument/2006/relationships/theme" Target="/ppt/slideMasters/theme/theme1.xml" Id="R410479375745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0fa860ead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245d7d2e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596b61e9c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b49658765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83d16dab34f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405c99934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85fcd21644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c434d06e145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CAPITAL 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CAPITAL 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21 435 613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21 435 613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NORDVANG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Sebastian Nordvang, Sørkedalsveien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919 702 192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