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addff53bc049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22ba406d11487d"/>
  </p:sldMasterIdLst>
  <p:sldIdLst>
    <p:sldId xmlns:r="http://schemas.openxmlformats.org/officeDocument/2006/relationships" id="256" r:id="Reeef2e0587e844b7"/>
    <p:sldId xmlns:r="http://schemas.openxmlformats.org/officeDocument/2006/relationships" id="257" r:id="Rdfcbced3a6a14dfc"/>
    <p:sldId xmlns:r="http://schemas.openxmlformats.org/officeDocument/2006/relationships" id="258" r:id="R06a1b3a85d764e42"/>
    <p:sldId xmlns:r="http://schemas.openxmlformats.org/officeDocument/2006/relationships" id="259" r:id="R1e5ad5c9602746ec"/>
    <p:sldId xmlns:r="http://schemas.openxmlformats.org/officeDocument/2006/relationships" id="260" r:id="R7136c9df3eea4989"/>
    <p:sldId xmlns:r="http://schemas.openxmlformats.org/officeDocument/2006/relationships" id="261" r:id="R439aa79740b447dd"/>
    <p:sldId xmlns:r="http://schemas.openxmlformats.org/officeDocument/2006/relationships" id="262" r:id="R7c981bac504e4b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2ba406d11487d" /><Relationship Type="http://schemas.openxmlformats.org/officeDocument/2006/relationships/slide" Target="/ppt/slides/slide1.xml" Id="Reeef2e0587e844b7" /><Relationship Type="http://schemas.openxmlformats.org/officeDocument/2006/relationships/slide" Target="/ppt/slides/slide2.xml" Id="Rdfcbced3a6a14dfc" /><Relationship Type="http://schemas.openxmlformats.org/officeDocument/2006/relationships/slide" Target="/ppt/slides/slide3.xml" Id="R06a1b3a85d764e42" /><Relationship Type="http://schemas.openxmlformats.org/officeDocument/2006/relationships/slide" Target="/ppt/slides/slide4.xml" Id="R1e5ad5c9602746ec" /><Relationship Type="http://schemas.openxmlformats.org/officeDocument/2006/relationships/slide" Target="/ppt/slides/slide5.xml" Id="R7136c9df3eea4989" /><Relationship Type="http://schemas.openxmlformats.org/officeDocument/2006/relationships/slide" Target="/ppt/slides/slide6.xml" Id="R439aa79740b447dd" /><Relationship Type="http://schemas.openxmlformats.org/officeDocument/2006/relationships/slide" Target="/ppt/slides/slide7.xml" Id="R7c981bac504e4b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4c730af9e54a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0aa161cee4b0d" /><Relationship Type="http://schemas.openxmlformats.org/officeDocument/2006/relationships/theme" Target="/ppt/slideMasters/theme/theme1.xml" Id="R4d7b85af688e4f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00aa161cee4b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6db9d33184e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5f511cdd64a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87c0358a74c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e0ba012eb47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ce2c439824c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56f05201145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55c9b3a744a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KARMSUND PROPERTY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 PROPERTY AS ble etablert [år] og holder til i Håvik.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112 800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7 860 661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99 454 875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103 813 901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 HFH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 SFH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 HOLDING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Kolstøneset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4265 Håvik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919 713 631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PROPERTY AS</a:t>
            </a:r>
          </a:p>
        </p:txBody>
      </p:sp>
    </p:spTree>
  </p:cSld>
  <p:clrMapOvr>
    <a:masterClrMapping xmlns:a="http://schemas.openxmlformats.org/drawingml/2006/main"/>
  </p:clrMapOvr>
</p:sld>
</file>