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356c3cfe8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12fc8bb6154994"/>
  </p:sldMasterIdLst>
  <p:sldIdLst>
    <p:sldId xmlns:r="http://schemas.openxmlformats.org/officeDocument/2006/relationships" id="256" r:id="Rbb7eb2d4c38e425d"/>
    <p:sldId xmlns:r="http://schemas.openxmlformats.org/officeDocument/2006/relationships" id="257" r:id="Rf37a170404f74908"/>
    <p:sldId xmlns:r="http://schemas.openxmlformats.org/officeDocument/2006/relationships" id="258" r:id="R518327a58c5147af"/>
    <p:sldId xmlns:r="http://schemas.openxmlformats.org/officeDocument/2006/relationships" id="259" r:id="R1954ba065dd04a23"/>
    <p:sldId xmlns:r="http://schemas.openxmlformats.org/officeDocument/2006/relationships" id="260" r:id="Ra9aeb241883e4020"/>
    <p:sldId xmlns:r="http://schemas.openxmlformats.org/officeDocument/2006/relationships" id="261" r:id="R9f045f839d694171"/>
    <p:sldId xmlns:r="http://schemas.openxmlformats.org/officeDocument/2006/relationships" id="262" r:id="Rb1074905e7c7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2fc8bb6154994" /><Relationship Type="http://schemas.openxmlformats.org/officeDocument/2006/relationships/slide" Target="/ppt/slides/slide1.xml" Id="Rbb7eb2d4c38e425d" /><Relationship Type="http://schemas.openxmlformats.org/officeDocument/2006/relationships/slide" Target="/ppt/slides/slide2.xml" Id="Rf37a170404f74908" /><Relationship Type="http://schemas.openxmlformats.org/officeDocument/2006/relationships/slide" Target="/ppt/slides/slide3.xml" Id="R518327a58c5147af" /><Relationship Type="http://schemas.openxmlformats.org/officeDocument/2006/relationships/slide" Target="/ppt/slides/slide4.xml" Id="R1954ba065dd04a23" /><Relationship Type="http://schemas.openxmlformats.org/officeDocument/2006/relationships/slide" Target="/ppt/slides/slide5.xml" Id="Ra9aeb241883e4020" /><Relationship Type="http://schemas.openxmlformats.org/officeDocument/2006/relationships/slide" Target="/ppt/slides/slide6.xml" Id="R9f045f839d694171" /><Relationship Type="http://schemas.openxmlformats.org/officeDocument/2006/relationships/slide" Target="/ppt/slides/slide7.xml" Id="Rb1074905e7c7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6fb9f6c38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1858b888d4c56" /><Relationship Type="http://schemas.openxmlformats.org/officeDocument/2006/relationships/theme" Target="/ppt/slideMasters/theme/theme1.xml" Id="Rad016f39936e45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1858b888d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71f0fe9ae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82a6834d0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b145d38274d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e7b4581ce4a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4ec20efd9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c82155413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e0e987fe0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52 294 552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54 619 354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ELISE JACOBSEN FRIGSTAD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919 716 460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JFK INVEST AS</a:t>
            </a:r>
          </a:p>
        </p:txBody>
      </p:sp>
    </p:spTree>
  </p:cSld>
  <p:clrMapOvr>
    <a:masterClrMapping xmlns:a="http://schemas.openxmlformats.org/drawingml/2006/main"/>
  </p:clrMapOvr>
</p:sld>
</file>