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76a85589b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e08be9ae864104"/>
  </p:sldMasterIdLst>
  <p:sldIdLst>
    <p:sldId xmlns:r="http://schemas.openxmlformats.org/officeDocument/2006/relationships" id="256" r:id="R9d90b872b53b46ef"/>
    <p:sldId xmlns:r="http://schemas.openxmlformats.org/officeDocument/2006/relationships" id="257" r:id="R87ecd1eda0d54d76"/>
    <p:sldId xmlns:r="http://schemas.openxmlformats.org/officeDocument/2006/relationships" id="258" r:id="R005686bc5e7f48c9"/>
    <p:sldId xmlns:r="http://schemas.openxmlformats.org/officeDocument/2006/relationships" id="259" r:id="Rb09702790b8647ad"/>
    <p:sldId xmlns:r="http://schemas.openxmlformats.org/officeDocument/2006/relationships" id="260" r:id="R40b6f75aca1d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08be9ae864104" /><Relationship Type="http://schemas.openxmlformats.org/officeDocument/2006/relationships/slide" Target="/ppt/slides/slide1.xml" Id="R9d90b872b53b46ef" /><Relationship Type="http://schemas.openxmlformats.org/officeDocument/2006/relationships/slide" Target="/ppt/slides/slide2.xml" Id="R87ecd1eda0d54d76" /><Relationship Type="http://schemas.openxmlformats.org/officeDocument/2006/relationships/slide" Target="/ppt/slides/slide3.xml" Id="R005686bc5e7f48c9" /><Relationship Type="http://schemas.openxmlformats.org/officeDocument/2006/relationships/slide" Target="/ppt/slides/slide4.xml" Id="Rb09702790b8647ad" /><Relationship Type="http://schemas.openxmlformats.org/officeDocument/2006/relationships/slide" Target="/ppt/slides/slide5.xml" Id="R40b6f75aca1d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a0abde087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55ac25d954311" /><Relationship Type="http://schemas.openxmlformats.org/officeDocument/2006/relationships/theme" Target="/ppt/slideMasters/theme/theme1.xml" Id="R8a66c34413df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55ac25d95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34468414f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7e3091fef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4e0f0b2d8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3d19ec3a0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37d0b07fe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BESTUM AKSJESAMEIE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 AKSJESAMEIE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Ravlo, Ullern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919 722 525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