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099b4c20d841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1ab11e23f4430f"/>
  </p:sldMasterIdLst>
  <p:sldIdLst>
    <p:sldId xmlns:r="http://schemas.openxmlformats.org/officeDocument/2006/relationships" id="256" r:id="R8c6da9e5f0f24571"/>
    <p:sldId xmlns:r="http://schemas.openxmlformats.org/officeDocument/2006/relationships" id="257" r:id="R32b48a6518814334"/>
    <p:sldId xmlns:r="http://schemas.openxmlformats.org/officeDocument/2006/relationships" id="258" r:id="R4f22532cce67400c"/>
    <p:sldId xmlns:r="http://schemas.openxmlformats.org/officeDocument/2006/relationships" id="259" r:id="R7bc6ea8c642d438b"/>
    <p:sldId xmlns:r="http://schemas.openxmlformats.org/officeDocument/2006/relationships" id="260" r:id="Rd8318c4177074d5a"/>
    <p:sldId xmlns:r="http://schemas.openxmlformats.org/officeDocument/2006/relationships" id="261" r:id="R5b8f8cc28a4c422d"/>
    <p:sldId xmlns:r="http://schemas.openxmlformats.org/officeDocument/2006/relationships" id="262" r:id="R70d56e558ef94c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ab11e23f4430f" /><Relationship Type="http://schemas.openxmlformats.org/officeDocument/2006/relationships/slide" Target="/ppt/slides/slide1.xml" Id="R8c6da9e5f0f24571" /><Relationship Type="http://schemas.openxmlformats.org/officeDocument/2006/relationships/slide" Target="/ppt/slides/slide2.xml" Id="R32b48a6518814334" /><Relationship Type="http://schemas.openxmlformats.org/officeDocument/2006/relationships/slide" Target="/ppt/slides/slide3.xml" Id="R4f22532cce67400c" /><Relationship Type="http://schemas.openxmlformats.org/officeDocument/2006/relationships/slide" Target="/ppt/slides/slide4.xml" Id="R7bc6ea8c642d438b" /><Relationship Type="http://schemas.openxmlformats.org/officeDocument/2006/relationships/slide" Target="/ppt/slides/slide5.xml" Id="Rd8318c4177074d5a" /><Relationship Type="http://schemas.openxmlformats.org/officeDocument/2006/relationships/slide" Target="/ppt/slides/slide6.xml" Id="R5b8f8cc28a4c422d" /><Relationship Type="http://schemas.openxmlformats.org/officeDocument/2006/relationships/slide" Target="/ppt/slides/slide7.xml" Id="R70d56e558ef94c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4e58617684e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c41cbaf1b4589" /><Relationship Type="http://schemas.openxmlformats.org/officeDocument/2006/relationships/theme" Target="/ppt/slideMasters/theme/theme1.xml" Id="Rc8f72646595540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dc41cbaf1b45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e1987feb544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f476b662843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d7871fda449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501cc582c4d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00be88415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3ae487ec842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e549484b84a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KENNETH BIRKELAND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BIRKELAND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BIRKELAND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BIRKELAND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BIRKELAND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BIRKELAND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4 024 221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55 085 200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55 177 659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BIRKELAND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BIRKELAND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BIRKELAND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919 725 192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BIRKELAND INVEST AS</a:t>
            </a:r>
          </a:p>
        </p:txBody>
      </p:sp>
    </p:spTree>
  </p:cSld>
  <p:clrMapOvr>
    <a:masterClrMapping xmlns:a="http://schemas.openxmlformats.org/drawingml/2006/main"/>
  </p:clrMapOvr>
</p:sld>
</file>