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108ccd016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5ac48754d49b8"/>
  </p:sldMasterIdLst>
  <p:sldIdLst>
    <p:sldId xmlns:r="http://schemas.openxmlformats.org/officeDocument/2006/relationships" id="256" r:id="Rb1001e8194d14f8b"/>
    <p:sldId xmlns:r="http://schemas.openxmlformats.org/officeDocument/2006/relationships" id="257" r:id="R982bebbaf08a4fc1"/>
    <p:sldId xmlns:r="http://schemas.openxmlformats.org/officeDocument/2006/relationships" id="258" r:id="Rcf59a15d98994bc4"/>
    <p:sldId xmlns:r="http://schemas.openxmlformats.org/officeDocument/2006/relationships" id="259" r:id="R811d37ad978a485b"/>
    <p:sldId xmlns:r="http://schemas.openxmlformats.org/officeDocument/2006/relationships" id="260" r:id="Rf05ecc6af95d462b"/>
    <p:sldId xmlns:r="http://schemas.openxmlformats.org/officeDocument/2006/relationships" id="261" r:id="R90d76107c7654fae"/>
    <p:sldId xmlns:r="http://schemas.openxmlformats.org/officeDocument/2006/relationships" id="262" r:id="R1aacd1236449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5ac48754d49b8" /><Relationship Type="http://schemas.openxmlformats.org/officeDocument/2006/relationships/slide" Target="/ppt/slides/slide1.xml" Id="Rb1001e8194d14f8b" /><Relationship Type="http://schemas.openxmlformats.org/officeDocument/2006/relationships/slide" Target="/ppt/slides/slide2.xml" Id="R982bebbaf08a4fc1" /><Relationship Type="http://schemas.openxmlformats.org/officeDocument/2006/relationships/slide" Target="/ppt/slides/slide3.xml" Id="Rcf59a15d98994bc4" /><Relationship Type="http://schemas.openxmlformats.org/officeDocument/2006/relationships/slide" Target="/ppt/slides/slide4.xml" Id="R811d37ad978a485b" /><Relationship Type="http://schemas.openxmlformats.org/officeDocument/2006/relationships/slide" Target="/ppt/slides/slide5.xml" Id="Rf05ecc6af95d462b" /><Relationship Type="http://schemas.openxmlformats.org/officeDocument/2006/relationships/slide" Target="/ppt/slides/slide6.xml" Id="R90d76107c7654fae" /><Relationship Type="http://schemas.openxmlformats.org/officeDocument/2006/relationships/slide" Target="/ppt/slides/slide7.xml" Id="R1aacd1236449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0407d66be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186b9d804a5b" /><Relationship Type="http://schemas.openxmlformats.org/officeDocument/2006/relationships/theme" Target="/ppt/slideMasters/theme/theme1.xml" Id="Re4f7fdd75164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186b9d80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153a863c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a8b89f6a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b9d8fa95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d4c7d203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7862ae692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b25fa44a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e7d4e4ea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JOHNY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5 383 710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72 139 361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JOHNY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JOHNY INVEST AS</a:t>
            </a:r>
          </a:p>
        </p:txBody>
      </p:sp>
    </p:spTree>
  </p:cSld>
  <p:clrMapOvr>
    <a:masterClrMapping xmlns:a="http://schemas.openxmlformats.org/drawingml/2006/main"/>
  </p:clrMapOvr>
</p:sld>
</file>