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e94994bd9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c6cb4e57944c3"/>
  </p:sldMasterIdLst>
  <p:sldIdLst>
    <p:sldId xmlns:r="http://schemas.openxmlformats.org/officeDocument/2006/relationships" id="256" r:id="Rdd49dbce659e45aa"/>
    <p:sldId xmlns:r="http://schemas.openxmlformats.org/officeDocument/2006/relationships" id="257" r:id="Rce1974deaae046ed"/>
    <p:sldId xmlns:r="http://schemas.openxmlformats.org/officeDocument/2006/relationships" id="258" r:id="R52619b85bec947f6"/>
    <p:sldId xmlns:r="http://schemas.openxmlformats.org/officeDocument/2006/relationships" id="259" r:id="R97513f616bdc4b70"/>
    <p:sldId xmlns:r="http://schemas.openxmlformats.org/officeDocument/2006/relationships" id="260" r:id="Rd95dad57fb4045ea"/>
    <p:sldId xmlns:r="http://schemas.openxmlformats.org/officeDocument/2006/relationships" id="261" r:id="Rfaf4b293056e4461"/>
    <p:sldId xmlns:r="http://schemas.openxmlformats.org/officeDocument/2006/relationships" id="262" r:id="R4ced9485881949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c6cb4e57944c3" /><Relationship Type="http://schemas.openxmlformats.org/officeDocument/2006/relationships/slide" Target="/ppt/slides/slide1.xml" Id="Rdd49dbce659e45aa" /><Relationship Type="http://schemas.openxmlformats.org/officeDocument/2006/relationships/slide" Target="/ppt/slides/slide2.xml" Id="Rce1974deaae046ed" /><Relationship Type="http://schemas.openxmlformats.org/officeDocument/2006/relationships/slide" Target="/ppt/slides/slide3.xml" Id="R52619b85bec947f6" /><Relationship Type="http://schemas.openxmlformats.org/officeDocument/2006/relationships/slide" Target="/ppt/slides/slide4.xml" Id="R97513f616bdc4b70" /><Relationship Type="http://schemas.openxmlformats.org/officeDocument/2006/relationships/slide" Target="/ppt/slides/slide5.xml" Id="Rd95dad57fb4045ea" /><Relationship Type="http://schemas.openxmlformats.org/officeDocument/2006/relationships/slide" Target="/ppt/slides/slide6.xml" Id="Rfaf4b293056e4461" /><Relationship Type="http://schemas.openxmlformats.org/officeDocument/2006/relationships/slide" Target="/ppt/slides/slide7.xml" Id="R4ced9485881949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96de19d856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d23a4d19342a1" /><Relationship Type="http://schemas.openxmlformats.org/officeDocument/2006/relationships/theme" Target="/ppt/slideMasters/theme/theme1.xml" Id="Re724f3dc6f274f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5d23a4d19342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bd98095c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e6e4895fe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a0f4accb6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9ceb74b54c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336d314f8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b0b64cbde49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2d7ee3d0542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HOLDING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21 148 748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110 635 297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112 459 245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HUGLEIK BØDAL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BØDAL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HUGLEIK BØDAL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FWB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MARBOD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arildbodal@gmail.com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919 738 901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