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d77f32939b42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cb6bd05de2491a"/>
  </p:sldMasterIdLst>
  <p:sldIdLst>
    <p:sldId xmlns:r="http://schemas.openxmlformats.org/officeDocument/2006/relationships" id="256" r:id="R81448858c9de45b3"/>
    <p:sldId xmlns:r="http://schemas.openxmlformats.org/officeDocument/2006/relationships" id="257" r:id="Re4b5223bf772480a"/>
    <p:sldId xmlns:r="http://schemas.openxmlformats.org/officeDocument/2006/relationships" id="258" r:id="R7f12290d8c024b8e"/>
    <p:sldId xmlns:r="http://schemas.openxmlformats.org/officeDocument/2006/relationships" id="259" r:id="Ra3fbd0c932c0496b"/>
    <p:sldId xmlns:r="http://schemas.openxmlformats.org/officeDocument/2006/relationships" id="260" r:id="R7fc5706c62ef41be"/>
    <p:sldId xmlns:r="http://schemas.openxmlformats.org/officeDocument/2006/relationships" id="261" r:id="R87d48fda9d984073"/>
    <p:sldId xmlns:r="http://schemas.openxmlformats.org/officeDocument/2006/relationships" id="262" r:id="R2970a1fd9e1344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b6bd05de2491a" /><Relationship Type="http://schemas.openxmlformats.org/officeDocument/2006/relationships/slide" Target="/ppt/slides/slide1.xml" Id="R81448858c9de45b3" /><Relationship Type="http://schemas.openxmlformats.org/officeDocument/2006/relationships/slide" Target="/ppt/slides/slide2.xml" Id="Re4b5223bf772480a" /><Relationship Type="http://schemas.openxmlformats.org/officeDocument/2006/relationships/slide" Target="/ppt/slides/slide3.xml" Id="R7f12290d8c024b8e" /><Relationship Type="http://schemas.openxmlformats.org/officeDocument/2006/relationships/slide" Target="/ppt/slides/slide4.xml" Id="Ra3fbd0c932c0496b" /><Relationship Type="http://schemas.openxmlformats.org/officeDocument/2006/relationships/slide" Target="/ppt/slides/slide5.xml" Id="R7fc5706c62ef41be" /><Relationship Type="http://schemas.openxmlformats.org/officeDocument/2006/relationships/slide" Target="/ppt/slides/slide6.xml" Id="R87d48fda9d984073" /><Relationship Type="http://schemas.openxmlformats.org/officeDocument/2006/relationships/slide" Target="/ppt/slides/slide7.xml" Id="R2970a1fd9e1344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1ee78dcac4d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8c709e50a4480" /><Relationship Type="http://schemas.openxmlformats.org/officeDocument/2006/relationships/theme" Target="/ppt/slideMasters/theme/theme1.xml" Id="R751d780386a74b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08c709e50a44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4b832f45546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1f95c735848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b3ac1514941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3425a866b43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8983f4c7349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9c9953f334a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5dbf60a3742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AHB INVEST AS ble etablert [år] og holder til i Loen.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420 736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52 124 404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364 455 440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423 788 383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Lotunet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6789 Loen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arildbodal@gmail.com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919 738 952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INVEST AS</a:t>
            </a:r>
          </a:p>
        </p:txBody>
      </p:sp>
    </p:spTree>
  </p:cSld>
  <p:clrMapOvr>
    <a:masterClrMapping xmlns:a="http://schemas.openxmlformats.org/drawingml/2006/main"/>
  </p:clrMapOvr>
</p:sld>
</file>