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401bc9277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0414590ca4eca"/>
  </p:sldMasterIdLst>
  <p:sldIdLst>
    <p:sldId xmlns:r="http://schemas.openxmlformats.org/officeDocument/2006/relationships" id="256" r:id="R7b25aa1450164fe4"/>
    <p:sldId xmlns:r="http://schemas.openxmlformats.org/officeDocument/2006/relationships" id="257" r:id="Rfabd5950098d4a83"/>
    <p:sldId xmlns:r="http://schemas.openxmlformats.org/officeDocument/2006/relationships" id="258" r:id="R8131a1e943204720"/>
    <p:sldId xmlns:r="http://schemas.openxmlformats.org/officeDocument/2006/relationships" id="259" r:id="R2f89dd87c7f44e91"/>
    <p:sldId xmlns:r="http://schemas.openxmlformats.org/officeDocument/2006/relationships" id="260" r:id="R15f900e816784561"/>
    <p:sldId xmlns:r="http://schemas.openxmlformats.org/officeDocument/2006/relationships" id="261" r:id="R3ffabd33ea2e4d7a"/>
    <p:sldId xmlns:r="http://schemas.openxmlformats.org/officeDocument/2006/relationships" id="262" r:id="R9ca1f7f2d2a6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0414590ca4eca" /><Relationship Type="http://schemas.openxmlformats.org/officeDocument/2006/relationships/slide" Target="/ppt/slides/slide1.xml" Id="R7b25aa1450164fe4" /><Relationship Type="http://schemas.openxmlformats.org/officeDocument/2006/relationships/slide" Target="/ppt/slides/slide2.xml" Id="Rfabd5950098d4a83" /><Relationship Type="http://schemas.openxmlformats.org/officeDocument/2006/relationships/slide" Target="/ppt/slides/slide3.xml" Id="R8131a1e943204720" /><Relationship Type="http://schemas.openxmlformats.org/officeDocument/2006/relationships/slide" Target="/ppt/slides/slide4.xml" Id="R2f89dd87c7f44e91" /><Relationship Type="http://schemas.openxmlformats.org/officeDocument/2006/relationships/slide" Target="/ppt/slides/slide5.xml" Id="R15f900e816784561" /><Relationship Type="http://schemas.openxmlformats.org/officeDocument/2006/relationships/slide" Target="/ppt/slides/slide6.xml" Id="R3ffabd33ea2e4d7a" /><Relationship Type="http://schemas.openxmlformats.org/officeDocument/2006/relationships/slide" Target="/ppt/slides/slide7.xml" Id="R9ca1f7f2d2a6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27813c37d41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0510ad6e84b97" /><Relationship Type="http://schemas.openxmlformats.org/officeDocument/2006/relationships/theme" Target="/ppt/slideMasters/theme/theme1.xml" Id="R91cdb382093d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0510ad6e8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8f42a289f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3f095f6ee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7a6b93ef8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0cd07459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7f3306f3f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3c56e89bc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2c163e3d0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NYHUUS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−772 486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57 350 679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58 905 517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