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0e950473a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795110c9d4cff"/>
  </p:sldMasterIdLst>
  <p:sldIdLst>
    <p:sldId xmlns:r="http://schemas.openxmlformats.org/officeDocument/2006/relationships" id="256" r:id="Rb47ac828cb37405b"/>
    <p:sldId xmlns:r="http://schemas.openxmlformats.org/officeDocument/2006/relationships" id="257" r:id="Rc968b18c752a49ac"/>
    <p:sldId xmlns:r="http://schemas.openxmlformats.org/officeDocument/2006/relationships" id="258" r:id="Rd4e30388eba541cf"/>
    <p:sldId xmlns:r="http://schemas.openxmlformats.org/officeDocument/2006/relationships" id="259" r:id="Raed4fb2130a744ec"/>
    <p:sldId xmlns:r="http://schemas.openxmlformats.org/officeDocument/2006/relationships" id="260" r:id="Ra0f9710145dc40c1"/>
    <p:sldId xmlns:r="http://schemas.openxmlformats.org/officeDocument/2006/relationships" id="261" r:id="R51b21b2ba81d47b0"/>
    <p:sldId xmlns:r="http://schemas.openxmlformats.org/officeDocument/2006/relationships" id="262" r:id="R806c64dcaff2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795110c9d4cff" /><Relationship Type="http://schemas.openxmlformats.org/officeDocument/2006/relationships/slide" Target="/ppt/slides/slide1.xml" Id="Rb47ac828cb37405b" /><Relationship Type="http://schemas.openxmlformats.org/officeDocument/2006/relationships/slide" Target="/ppt/slides/slide2.xml" Id="Rc968b18c752a49ac" /><Relationship Type="http://schemas.openxmlformats.org/officeDocument/2006/relationships/slide" Target="/ppt/slides/slide3.xml" Id="Rd4e30388eba541cf" /><Relationship Type="http://schemas.openxmlformats.org/officeDocument/2006/relationships/slide" Target="/ppt/slides/slide4.xml" Id="Raed4fb2130a744ec" /><Relationship Type="http://schemas.openxmlformats.org/officeDocument/2006/relationships/slide" Target="/ppt/slides/slide5.xml" Id="Ra0f9710145dc40c1" /><Relationship Type="http://schemas.openxmlformats.org/officeDocument/2006/relationships/slide" Target="/ppt/slides/slide6.xml" Id="R51b21b2ba81d47b0" /><Relationship Type="http://schemas.openxmlformats.org/officeDocument/2006/relationships/slide" Target="/ppt/slides/slide7.xml" Id="R806c64dcaff2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2130b50f0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3aa0208b041dc" /><Relationship Type="http://schemas.openxmlformats.org/officeDocument/2006/relationships/theme" Target="/ppt/slideMasters/theme/theme1.xml" Id="R97a7e392f113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3aa0208b0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0878a410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b9b17932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fa7300f8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d1b13f37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4bc98973a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2051f97a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2c666394d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ALVESTAD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