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c54a941b44c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237e7033247bb"/>
  </p:sldMasterIdLst>
  <p:sldIdLst>
    <p:sldId xmlns:r="http://schemas.openxmlformats.org/officeDocument/2006/relationships" id="256" r:id="R02fc9bd899ff4001"/>
    <p:sldId xmlns:r="http://schemas.openxmlformats.org/officeDocument/2006/relationships" id="257" r:id="R70ebd01b0cf84008"/>
    <p:sldId xmlns:r="http://schemas.openxmlformats.org/officeDocument/2006/relationships" id="258" r:id="R84a4a118fbbd4e52"/>
    <p:sldId xmlns:r="http://schemas.openxmlformats.org/officeDocument/2006/relationships" id="259" r:id="R0a3526461ac44a7d"/>
    <p:sldId xmlns:r="http://schemas.openxmlformats.org/officeDocument/2006/relationships" id="260" r:id="Rc153ea1c8bde4d8f"/>
    <p:sldId xmlns:r="http://schemas.openxmlformats.org/officeDocument/2006/relationships" id="261" r:id="Rdbe6f258bf7f4939"/>
    <p:sldId xmlns:r="http://schemas.openxmlformats.org/officeDocument/2006/relationships" id="262" r:id="Rf6e119bb2470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237e7033247bb" /><Relationship Type="http://schemas.openxmlformats.org/officeDocument/2006/relationships/slide" Target="/ppt/slides/slide1.xml" Id="R02fc9bd899ff4001" /><Relationship Type="http://schemas.openxmlformats.org/officeDocument/2006/relationships/slide" Target="/ppt/slides/slide2.xml" Id="R70ebd01b0cf84008" /><Relationship Type="http://schemas.openxmlformats.org/officeDocument/2006/relationships/slide" Target="/ppt/slides/slide3.xml" Id="R84a4a118fbbd4e52" /><Relationship Type="http://schemas.openxmlformats.org/officeDocument/2006/relationships/slide" Target="/ppt/slides/slide4.xml" Id="R0a3526461ac44a7d" /><Relationship Type="http://schemas.openxmlformats.org/officeDocument/2006/relationships/slide" Target="/ppt/slides/slide5.xml" Id="Rc153ea1c8bde4d8f" /><Relationship Type="http://schemas.openxmlformats.org/officeDocument/2006/relationships/slide" Target="/ppt/slides/slide6.xml" Id="Rdbe6f258bf7f4939" /><Relationship Type="http://schemas.openxmlformats.org/officeDocument/2006/relationships/slide" Target="/ppt/slides/slide7.xml" Id="Rf6e119bb2470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9a6b9d81e44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ff7132a444a12" /><Relationship Type="http://schemas.openxmlformats.org/officeDocument/2006/relationships/theme" Target="/ppt/slideMasters/theme/theme1.xml" Id="R9994e657ba7948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ff7132a444a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f5fe855ff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3447ea54447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f39904865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4b2559c02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f647d64b74f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08ced3ec648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d52df95e349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AFOS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590 640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2 370 559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4 217 197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7 436 076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HADLINGEN AUTO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HAMLAGRØ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Dugstadfossen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919 759 747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AFOS AS</a:t>
            </a:r>
          </a:p>
        </p:txBody>
      </p:sp>
    </p:spTree>
  </p:cSld>
  <p:clrMapOvr>
    <a:masterClrMapping xmlns:a="http://schemas.openxmlformats.org/drawingml/2006/main"/>
  </p:clrMapOvr>
</p:sld>
</file>